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E2094-CB02-1658-7758-B75DC0CBC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123A82-5D32-D281-1ABD-346C0B3EF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2E6E7E-607C-5FB4-FC9A-E46B4CE3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08CE62-0504-F1AA-FD58-9DEEE4C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70303F-7EB8-A5FA-338E-9BB43271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483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9A6B3-CD96-0371-DA4A-8CA71D33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3F31DF-AD24-C4D4-70AD-D9DEAF3A2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78453B-F048-476C-6EBB-61C8FAF1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B8824B-B5C3-F77F-BF69-BCA535DC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868E07-44B2-B31A-C08A-846A115C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165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96EEE8-F44A-F6B1-A6A3-1DBD8041C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DDAD99-AC68-87CE-5A16-03D9D5513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B65411-59F3-B035-EB7D-6D21BEDC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012E10-A656-3CFE-CAB7-D1EE04807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539F69-6163-CB6F-7B7C-D8F2D1E4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935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78CB0-6156-628A-77AF-FFADC423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1FDDA7-4A87-B081-09A1-0B58587B6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97623D-5C06-3D27-E491-BB7D10B1B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01B2A3-FC77-18C3-8FE9-F9C01F94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6FFBE7-C734-2E3C-462E-E0D31285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663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2AC44-CBF0-A0E2-756A-CE6C6CA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9D82D1-9E8C-2619-5F02-3434D3E96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D069BF-D2F1-6A12-6B47-BD968EBE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D16622-568C-D9F9-0D00-DDC04670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4F6548-D709-3921-EE58-7F004528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5597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D1307-2A5B-485D-7A39-9C04A352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DBF46E-27BB-B483-622F-065D26434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EEE397-4DBD-4EF9-684B-7335B763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C1B494-32C5-7F60-AABC-9C072F80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005517-9812-2EDC-D6CE-F8281A47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3C0353-B03A-73E6-1E2C-292CDC05D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504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FBA53-3A2A-0B5C-66A0-F68793B6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ACFB50-AC9B-5FEE-AB37-456975A24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B05680-7C67-B85D-0DB9-80B2D1674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5582A13-1369-3A3B-8AFA-A79419649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860C949-5B83-C9C4-1B5D-86081FAA6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BD02C5-0769-AD71-4760-1F07B562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FE06AC-562A-DC83-0CB3-40D9CA85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C6501D9-8016-D503-AE63-2E184A0A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594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BE4E4-1CC1-90F9-1DAA-40518F7D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2D405A-A8C3-4836-6072-71CFD292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4B768-8570-2C2D-108B-6DD2882A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012721-20CD-2B90-3F97-F52DCBFC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3515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5FAD41-36F3-944F-0F8F-B96CA297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E17400-3008-FA11-B305-3E2ABF49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E1C3D4-9C45-DF50-0532-2F154B47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1672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A183D-DBB5-49F3-14F7-6FED3E6F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680B4D-8369-EBC4-EDF4-9B87E2C21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C4C7FB-4E8A-9B6C-65E1-5314E34F0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273474-7239-57A1-DE30-BF756845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C39A9A-19A3-C9B4-FFCB-DE8F69BA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1C8F49-5CA9-D6A4-4C58-B5483E52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1517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2B4B4-8CBA-8A36-A22C-FC0D21EB1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4434FE-D801-9BD1-1251-E1099E979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88371D-7232-F9A0-AD9B-0728208DF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D40036-4401-7C71-A553-3D14906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410859-ED53-94A9-B495-9D943436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71238A-DC00-7D03-8FDB-38DA16D7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181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E06DA-B4EE-8D8A-D6BD-A34466CA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D6EF79-51F0-A07E-57DE-B30B867EE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EE69DB-D5B0-A27F-835C-A947ED4D4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820A1-D6CA-4F79-926D-7B8DD9013644}" type="datetimeFigureOut">
              <a:rPr lang="es-PE" smtClean="0"/>
              <a:t>3/07/2025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75491E-DECE-327E-31D3-76BF1C2D9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353E32-7486-7BCF-D5BB-E9D18FFFC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5FFDC8-ACFE-4F8C-A4A2-F33212930A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648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Excel_Binary_Worksheet.xlsb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DD8A8AB-1B26-E090-BB27-2D3739C040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957964"/>
              </p:ext>
            </p:extLst>
          </p:nvPr>
        </p:nvGraphicFramePr>
        <p:xfrm>
          <a:off x="1711569" y="814265"/>
          <a:ext cx="1324708" cy="111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nary Worksheet" showAsIcon="1" r:id="rId2" imgW="914563" imgH="771697" progId="Excel.SheetBinaryMacroEnabled.12">
                  <p:embed/>
                </p:oleObj>
              </mc:Choice>
              <mc:Fallback>
                <p:oleObj name="Binary Worksheet" showAsIcon="1" r:id="rId2" imgW="914563" imgH="771697" progId="Excel.SheetBinary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1569" y="814265"/>
                        <a:ext cx="1324708" cy="1117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8302A8E-B808-D963-111F-901419F56B18}"/>
              </a:ext>
            </a:extLst>
          </p:cNvPr>
          <p:cNvSpPr txBox="1"/>
          <p:nvPr/>
        </p:nvSpPr>
        <p:spPr>
          <a:xfrm>
            <a:off x="5404339" y="911461"/>
            <a:ext cx="201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Abra este archivo haciendo doble </a:t>
            </a:r>
            <a:r>
              <a:rPr lang="es-ES" dirty="0" err="1"/>
              <a:t>click</a:t>
            </a:r>
            <a:endParaRPr lang="es-PE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5189B62-8C3D-49CF-57D6-BA7844D84DC2}"/>
              </a:ext>
            </a:extLst>
          </p:cNvPr>
          <p:cNvCxnSpPr/>
          <p:nvPr/>
        </p:nvCxnSpPr>
        <p:spPr>
          <a:xfrm flipH="1">
            <a:off x="3487616" y="1373126"/>
            <a:ext cx="14653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2905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Tema de Office</vt:lpstr>
      <vt:lpstr>Hoja de cálculo binaria de Microsoft Excel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Gina Lombardi Valle</dc:creator>
  <cp:lastModifiedBy>Gina Lombardi Valle</cp:lastModifiedBy>
  <cp:revision>1</cp:revision>
  <dcterms:created xsi:type="dcterms:W3CDTF">2025-07-04T00:16:11Z</dcterms:created>
  <dcterms:modified xsi:type="dcterms:W3CDTF">2025-07-04T00:20:01Z</dcterms:modified>
</cp:coreProperties>
</file>