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15"/>
  </p:notesMasterIdLst>
  <p:handoutMasterIdLst>
    <p:handoutMasterId r:id="rId16"/>
  </p:handoutMasterIdLst>
  <p:sldIdLst>
    <p:sldId id="865" r:id="rId5"/>
    <p:sldId id="751" r:id="rId6"/>
    <p:sldId id="800" r:id="rId7"/>
    <p:sldId id="866" r:id="rId8"/>
    <p:sldId id="868" r:id="rId9"/>
    <p:sldId id="875" r:id="rId10"/>
    <p:sldId id="876" r:id="rId11"/>
    <p:sldId id="877" r:id="rId12"/>
    <p:sldId id="878" r:id="rId13"/>
    <p:sldId id="913" r:id="rId14"/>
  </p:sldIdLst>
  <p:sldSz cx="12192000" cy="6858000"/>
  <p:notesSz cx="7010400" cy="92964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és Felipe" initials="AF" lastIdx="6" clrIdx="0">
    <p:extLst>
      <p:ext uri="{19B8F6BF-5375-455C-9EA6-DF929625EA0E}">
        <p15:presenceInfo xmlns:p15="http://schemas.microsoft.com/office/powerpoint/2012/main" userId="5b6489d99aea290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DBF5"/>
    <a:srgbClr val="D5DAE6"/>
    <a:srgbClr val="EBF6FB"/>
    <a:srgbClr val="416529"/>
    <a:srgbClr val="DDF3F9"/>
    <a:srgbClr val="B7A89E"/>
    <a:srgbClr val="A88975"/>
    <a:srgbClr val="FF00FF"/>
    <a:srgbClr val="CCFF33"/>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A32007-C95F-445B-ADA3-F069B4CF112F}" v="17" dt="2025-02-25T02:09:30.92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71751" autoAdjust="0"/>
  </p:normalViewPr>
  <p:slideViewPr>
    <p:cSldViewPr snapToGrid="0">
      <p:cViewPr varScale="1">
        <p:scale>
          <a:sx n="68" d="100"/>
          <a:sy n="68" d="100"/>
        </p:scale>
        <p:origin x="931" y="3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és Felipe Díaz Barreto" userId="5b6489d99aea2908" providerId="LiveId" clId="{6DC52FAB-A20C-46C2-A108-1A9FB137F3FD}"/>
    <pc:docChg chg="modSld">
      <pc:chgData name="Andrés Felipe Díaz Barreto" userId="5b6489d99aea2908" providerId="LiveId" clId="{6DC52FAB-A20C-46C2-A108-1A9FB137F3FD}" dt="2024-10-15T20:07:56.488" v="2" actId="14100"/>
      <pc:docMkLst>
        <pc:docMk/>
      </pc:docMkLst>
      <pc:sldChg chg="modSp mod">
        <pc:chgData name="Andrés Felipe Díaz Barreto" userId="5b6489d99aea2908" providerId="LiveId" clId="{6DC52FAB-A20C-46C2-A108-1A9FB137F3FD}" dt="2024-10-15T20:07:56.488" v="2" actId="14100"/>
        <pc:sldMkLst>
          <pc:docMk/>
          <pc:sldMk cId="2145391711" sldId="878"/>
        </pc:sldMkLst>
      </pc:sldChg>
    </pc:docChg>
  </pc:docChgLst>
  <pc:docChgLst>
    <pc:chgData name="Andrés Felipe Díaz Barreto" userId="5b6489d99aea2908" providerId="LiveId" clId="{047F8FC8-7663-4B74-8AC2-80301B937D75}"/>
    <pc:docChg chg="undo custSel addSld delSld modSld sldOrd">
      <pc:chgData name="Andrés Felipe Díaz Barreto" userId="5b6489d99aea2908" providerId="LiveId" clId="{047F8FC8-7663-4B74-8AC2-80301B937D75}" dt="2023-03-23T23:59:16.244" v="6297" actId="1076"/>
      <pc:docMkLst>
        <pc:docMk/>
      </pc:docMkLst>
      <pc:sldChg chg="addSp delSp add mod">
        <pc:chgData name="Andrés Felipe Díaz Barreto" userId="5b6489d99aea2908" providerId="LiveId" clId="{047F8FC8-7663-4B74-8AC2-80301B937D75}" dt="2023-03-10T17:52:50.385" v="5085" actId="21"/>
        <pc:sldMkLst>
          <pc:docMk/>
          <pc:sldMk cId="4159048002" sldId="560"/>
        </pc:sldMkLst>
      </pc:sldChg>
      <pc:sldChg chg="modSp mod">
        <pc:chgData name="Andrés Felipe Díaz Barreto" userId="5b6489d99aea2908" providerId="LiveId" clId="{047F8FC8-7663-4B74-8AC2-80301B937D75}" dt="2023-03-03T21:54:08.578" v="38" actId="6549"/>
        <pc:sldMkLst>
          <pc:docMk/>
          <pc:sldMk cId="2731728173" sldId="610"/>
        </pc:sldMkLst>
      </pc:sldChg>
      <pc:sldChg chg="modSp add del mod">
        <pc:chgData name="Andrés Felipe Díaz Barreto" userId="5b6489d99aea2908" providerId="LiveId" clId="{047F8FC8-7663-4B74-8AC2-80301B937D75}" dt="2023-03-03T23:31:00.309" v="51"/>
        <pc:sldMkLst>
          <pc:docMk/>
          <pc:sldMk cId="15455859" sldId="612"/>
        </pc:sldMkLst>
      </pc:sldChg>
      <pc:sldChg chg="del">
        <pc:chgData name="Andrés Felipe Díaz Barreto" userId="5b6489d99aea2908" providerId="LiveId" clId="{047F8FC8-7663-4B74-8AC2-80301B937D75}" dt="2023-03-03T21:56:00.545" v="48" actId="47"/>
        <pc:sldMkLst>
          <pc:docMk/>
          <pc:sldMk cId="601634219" sldId="628"/>
        </pc:sldMkLst>
      </pc:sldChg>
      <pc:sldChg chg="del">
        <pc:chgData name="Andrés Felipe Díaz Barreto" userId="5b6489d99aea2908" providerId="LiveId" clId="{047F8FC8-7663-4B74-8AC2-80301B937D75}" dt="2023-03-03T21:56:00.545" v="48" actId="47"/>
        <pc:sldMkLst>
          <pc:docMk/>
          <pc:sldMk cId="1426107224" sldId="630"/>
        </pc:sldMkLst>
      </pc:sldChg>
      <pc:sldChg chg="del">
        <pc:chgData name="Andrés Felipe Díaz Barreto" userId="5b6489d99aea2908" providerId="LiveId" clId="{047F8FC8-7663-4B74-8AC2-80301B937D75}" dt="2023-03-03T21:56:00.545" v="48" actId="47"/>
        <pc:sldMkLst>
          <pc:docMk/>
          <pc:sldMk cId="4110878807" sldId="631"/>
        </pc:sldMkLst>
      </pc:sldChg>
      <pc:sldChg chg="del">
        <pc:chgData name="Andrés Felipe Díaz Barreto" userId="5b6489d99aea2908" providerId="LiveId" clId="{047F8FC8-7663-4B74-8AC2-80301B937D75}" dt="2023-03-03T21:56:00.545" v="48" actId="47"/>
        <pc:sldMkLst>
          <pc:docMk/>
          <pc:sldMk cId="2061868675" sldId="632"/>
        </pc:sldMkLst>
      </pc:sldChg>
      <pc:sldChg chg="del">
        <pc:chgData name="Andrés Felipe Díaz Barreto" userId="5b6489d99aea2908" providerId="LiveId" clId="{047F8FC8-7663-4B74-8AC2-80301B937D75}" dt="2023-03-03T21:56:00.545" v="48" actId="47"/>
        <pc:sldMkLst>
          <pc:docMk/>
          <pc:sldMk cId="2285341220" sldId="634"/>
        </pc:sldMkLst>
      </pc:sldChg>
      <pc:sldChg chg="del">
        <pc:chgData name="Andrés Felipe Díaz Barreto" userId="5b6489d99aea2908" providerId="LiveId" clId="{047F8FC8-7663-4B74-8AC2-80301B937D75}" dt="2023-03-03T21:56:00.545" v="48" actId="47"/>
        <pc:sldMkLst>
          <pc:docMk/>
          <pc:sldMk cId="4135324601" sldId="635"/>
        </pc:sldMkLst>
      </pc:sldChg>
      <pc:sldChg chg="del">
        <pc:chgData name="Andrés Felipe Díaz Barreto" userId="5b6489d99aea2908" providerId="LiveId" clId="{047F8FC8-7663-4B74-8AC2-80301B937D75}" dt="2023-03-03T21:56:00.545" v="48" actId="47"/>
        <pc:sldMkLst>
          <pc:docMk/>
          <pc:sldMk cId="2260593557" sldId="636"/>
        </pc:sldMkLst>
      </pc:sldChg>
      <pc:sldChg chg="modSp mod">
        <pc:chgData name="Andrés Felipe Díaz Barreto" userId="5b6489d99aea2908" providerId="LiveId" clId="{047F8FC8-7663-4B74-8AC2-80301B937D75}" dt="2023-03-03T21:52:19.246" v="2"/>
        <pc:sldMkLst>
          <pc:docMk/>
          <pc:sldMk cId="2880485641" sldId="661"/>
        </pc:sldMkLst>
      </pc:sldChg>
      <pc:sldChg chg="del">
        <pc:chgData name="Andrés Felipe Díaz Barreto" userId="5b6489d99aea2908" providerId="LiveId" clId="{047F8FC8-7663-4B74-8AC2-80301B937D75}" dt="2023-03-03T21:54:18.238" v="39" actId="47"/>
        <pc:sldMkLst>
          <pc:docMk/>
          <pc:sldMk cId="3862102049" sldId="662"/>
        </pc:sldMkLst>
      </pc:sldChg>
      <pc:sldChg chg="del">
        <pc:chgData name="Andrés Felipe Díaz Barreto" userId="5b6489d99aea2908" providerId="LiveId" clId="{047F8FC8-7663-4B74-8AC2-80301B937D75}" dt="2023-03-03T21:54:18.238" v="39" actId="47"/>
        <pc:sldMkLst>
          <pc:docMk/>
          <pc:sldMk cId="3786833047" sldId="663"/>
        </pc:sldMkLst>
      </pc:sldChg>
      <pc:sldChg chg="add del">
        <pc:chgData name="Andrés Felipe Díaz Barreto" userId="5b6489d99aea2908" providerId="LiveId" clId="{047F8FC8-7663-4B74-8AC2-80301B937D75}" dt="2023-03-10T16:42:59.019" v="4999"/>
        <pc:sldMkLst>
          <pc:docMk/>
          <pc:sldMk cId="1635265291" sldId="664"/>
        </pc:sldMkLst>
      </pc:sldChg>
      <pc:sldChg chg="del">
        <pc:chgData name="Andrés Felipe Díaz Barreto" userId="5b6489d99aea2908" providerId="LiveId" clId="{047F8FC8-7663-4B74-8AC2-80301B937D75}" dt="2023-03-03T21:54:18.238" v="39" actId="47"/>
        <pc:sldMkLst>
          <pc:docMk/>
          <pc:sldMk cId="912594164" sldId="665"/>
        </pc:sldMkLst>
      </pc:sldChg>
      <pc:sldChg chg="addSp modSp mod modAnim">
        <pc:chgData name="Andrés Felipe Díaz Barreto" userId="5b6489d99aea2908" providerId="LiveId" clId="{047F8FC8-7663-4B74-8AC2-80301B937D75}" dt="2023-03-03T21:55:28.157" v="47" actId="1076"/>
        <pc:sldMkLst>
          <pc:docMk/>
          <pc:sldMk cId="2414256745" sldId="666"/>
        </pc:sldMkLst>
      </pc:sldChg>
      <pc:sldChg chg="del">
        <pc:chgData name="Andrés Felipe Díaz Barreto" userId="5b6489d99aea2908" providerId="LiveId" clId="{047F8FC8-7663-4B74-8AC2-80301B937D75}" dt="2023-03-03T21:56:00.545" v="48" actId="47"/>
        <pc:sldMkLst>
          <pc:docMk/>
          <pc:sldMk cId="2835158271" sldId="667"/>
        </pc:sldMkLst>
      </pc:sldChg>
      <pc:sldChg chg="del">
        <pc:chgData name="Andrés Felipe Díaz Barreto" userId="5b6489d99aea2908" providerId="LiveId" clId="{047F8FC8-7663-4B74-8AC2-80301B937D75}" dt="2023-03-03T21:56:00.545" v="48" actId="47"/>
        <pc:sldMkLst>
          <pc:docMk/>
          <pc:sldMk cId="2856881271" sldId="668"/>
        </pc:sldMkLst>
      </pc:sldChg>
      <pc:sldChg chg="del">
        <pc:chgData name="Andrés Felipe Díaz Barreto" userId="5b6489d99aea2908" providerId="LiveId" clId="{047F8FC8-7663-4B74-8AC2-80301B937D75}" dt="2023-03-03T21:56:00.545" v="48" actId="47"/>
        <pc:sldMkLst>
          <pc:docMk/>
          <pc:sldMk cId="2584961342" sldId="669"/>
        </pc:sldMkLst>
      </pc:sldChg>
      <pc:sldChg chg="del">
        <pc:chgData name="Andrés Felipe Díaz Barreto" userId="5b6489d99aea2908" providerId="LiveId" clId="{047F8FC8-7663-4B74-8AC2-80301B937D75}" dt="2023-03-03T21:56:00.545" v="48" actId="47"/>
        <pc:sldMkLst>
          <pc:docMk/>
          <pc:sldMk cId="3232712907" sldId="670"/>
        </pc:sldMkLst>
      </pc:sldChg>
      <pc:sldChg chg="del">
        <pc:chgData name="Andrés Felipe Díaz Barreto" userId="5b6489d99aea2908" providerId="LiveId" clId="{047F8FC8-7663-4B74-8AC2-80301B937D75}" dt="2023-03-03T21:56:00.545" v="48" actId="47"/>
        <pc:sldMkLst>
          <pc:docMk/>
          <pc:sldMk cId="4162362936" sldId="671"/>
        </pc:sldMkLst>
      </pc:sldChg>
      <pc:sldChg chg="del">
        <pc:chgData name="Andrés Felipe Díaz Barreto" userId="5b6489d99aea2908" providerId="LiveId" clId="{047F8FC8-7663-4B74-8AC2-80301B937D75}" dt="2023-03-03T21:56:00.545" v="48" actId="47"/>
        <pc:sldMkLst>
          <pc:docMk/>
          <pc:sldMk cId="3428319136" sldId="672"/>
        </pc:sldMkLst>
      </pc:sldChg>
      <pc:sldChg chg="del">
        <pc:chgData name="Andrés Felipe Díaz Barreto" userId="5b6489d99aea2908" providerId="LiveId" clId="{047F8FC8-7663-4B74-8AC2-80301B937D75}" dt="2023-03-03T21:56:00.545" v="48" actId="47"/>
        <pc:sldMkLst>
          <pc:docMk/>
          <pc:sldMk cId="1398633841" sldId="673"/>
        </pc:sldMkLst>
      </pc:sldChg>
      <pc:sldChg chg="del">
        <pc:chgData name="Andrés Felipe Díaz Barreto" userId="5b6489d99aea2908" providerId="LiveId" clId="{047F8FC8-7663-4B74-8AC2-80301B937D75}" dt="2023-03-03T21:56:00.545" v="48" actId="47"/>
        <pc:sldMkLst>
          <pc:docMk/>
          <pc:sldMk cId="1583111758" sldId="674"/>
        </pc:sldMkLst>
      </pc:sldChg>
      <pc:sldChg chg="addSp delSp modSp mod">
        <pc:chgData name="Andrés Felipe Díaz Barreto" userId="5b6489d99aea2908" providerId="LiveId" clId="{047F8FC8-7663-4B74-8AC2-80301B937D75}" dt="2023-03-23T23:59:16.244" v="6297" actId="1076"/>
        <pc:sldMkLst>
          <pc:docMk/>
          <pc:sldMk cId="2769301443" sldId="675"/>
        </pc:sldMkLst>
      </pc:sldChg>
      <pc:sldChg chg="del">
        <pc:chgData name="Andrés Felipe Díaz Barreto" userId="5b6489d99aea2908" providerId="LiveId" clId="{047F8FC8-7663-4B74-8AC2-80301B937D75}" dt="2023-03-03T21:56:00.545" v="48" actId="47"/>
        <pc:sldMkLst>
          <pc:docMk/>
          <pc:sldMk cId="2189316198" sldId="676"/>
        </pc:sldMkLst>
      </pc:sldChg>
      <pc:sldChg chg="addSp delSp modSp add mod">
        <pc:chgData name="Andrés Felipe Díaz Barreto" userId="5b6489d99aea2908" providerId="LiveId" clId="{047F8FC8-7663-4B74-8AC2-80301B937D75}" dt="2023-03-04T00:27:35.837" v="808" actId="20577"/>
        <pc:sldMkLst>
          <pc:docMk/>
          <pc:sldMk cId="2484650571" sldId="676"/>
        </pc:sldMkLst>
      </pc:sldChg>
      <pc:sldChg chg="modSp add mod ord">
        <pc:chgData name="Andrés Felipe Díaz Barreto" userId="5b6489d99aea2908" providerId="LiveId" clId="{047F8FC8-7663-4B74-8AC2-80301B937D75}" dt="2023-03-04T00:15:02.276" v="760"/>
        <pc:sldMkLst>
          <pc:docMk/>
          <pc:sldMk cId="3922361225" sldId="677"/>
        </pc:sldMkLst>
      </pc:sldChg>
      <pc:sldChg chg="del">
        <pc:chgData name="Andrés Felipe Díaz Barreto" userId="5b6489d99aea2908" providerId="LiveId" clId="{047F8FC8-7663-4B74-8AC2-80301B937D75}" dt="2023-03-03T21:56:00.545" v="48" actId="47"/>
        <pc:sldMkLst>
          <pc:docMk/>
          <pc:sldMk cId="3997171580" sldId="677"/>
        </pc:sldMkLst>
      </pc:sldChg>
      <pc:sldChg chg="del">
        <pc:chgData name="Andrés Felipe Díaz Barreto" userId="5b6489d99aea2908" providerId="LiveId" clId="{047F8FC8-7663-4B74-8AC2-80301B937D75}" dt="2023-03-03T21:56:00.545" v="48" actId="47"/>
        <pc:sldMkLst>
          <pc:docMk/>
          <pc:sldMk cId="2902685518" sldId="678"/>
        </pc:sldMkLst>
      </pc:sldChg>
      <pc:sldChg chg="addSp delSp modSp add mod">
        <pc:chgData name="Andrés Felipe Díaz Barreto" userId="5b6489d99aea2908" providerId="LiveId" clId="{047F8FC8-7663-4B74-8AC2-80301B937D75}" dt="2023-03-07T19:48:58.669" v="2321" actId="478"/>
        <pc:sldMkLst>
          <pc:docMk/>
          <pc:sldMk cId="2953968205" sldId="678"/>
        </pc:sldMkLst>
      </pc:sldChg>
      <pc:sldChg chg="del">
        <pc:chgData name="Andrés Felipe Díaz Barreto" userId="5b6489d99aea2908" providerId="LiveId" clId="{047F8FC8-7663-4B74-8AC2-80301B937D75}" dt="2023-03-03T21:56:00.545" v="48" actId="47"/>
        <pc:sldMkLst>
          <pc:docMk/>
          <pc:sldMk cId="2411477840" sldId="679"/>
        </pc:sldMkLst>
      </pc:sldChg>
      <pc:sldChg chg="addSp delSp modSp add mod modAnim">
        <pc:chgData name="Andrés Felipe Díaz Barreto" userId="5b6489d99aea2908" providerId="LiveId" clId="{047F8FC8-7663-4B74-8AC2-80301B937D75}" dt="2023-03-22T02:10:27.328" v="6285" actId="1036"/>
        <pc:sldMkLst>
          <pc:docMk/>
          <pc:sldMk cId="2560795444" sldId="679"/>
        </pc:sldMkLst>
      </pc:sldChg>
      <pc:sldChg chg="add del">
        <pc:chgData name="Andrés Felipe Díaz Barreto" userId="5b6489d99aea2908" providerId="LiveId" clId="{047F8FC8-7663-4B74-8AC2-80301B937D75}" dt="2023-03-04T01:46:17.415" v="2291" actId="47"/>
        <pc:sldMkLst>
          <pc:docMk/>
          <pc:sldMk cId="1004543633" sldId="680"/>
        </pc:sldMkLst>
      </pc:sldChg>
      <pc:sldChg chg="del">
        <pc:chgData name="Andrés Felipe Díaz Barreto" userId="5b6489d99aea2908" providerId="LiveId" clId="{047F8FC8-7663-4B74-8AC2-80301B937D75}" dt="2023-03-03T21:56:00.545" v="48" actId="47"/>
        <pc:sldMkLst>
          <pc:docMk/>
          <pc:sldMk cId="2079917490" sldId="680"/>
        </pc:sldMkLst>
      </pc:sldChg>
      <pc:sldChg chg="addSp delSp modSp add mod modAnim">
        <pc:chgData name="Andrés Felipe Díaz Barreto" userId="5b6489d99aea2908" providerId="LiveId" clId="{047F8FC8-7663-4B74-8AC2-80301B937D75}" dt="2023-03-10T16:43:57.409" v="5003" actId="20577"/>
        <pc:sldMkLst>
          <pc:docMk/>
          <pc:sldMk cId="2370452851" sldId="681"/>
        </pc:sldMkLst>
      </pc:sldChg>
      <pc:sldChg chg="del">
        <pc:chgData name="Andrés Felipe Díaz Barreto" userId="5b6489d99aea2908" providerId="LiveId" clId="{047F8FC8-7663-4B74-8AC2-80301B937D75}" dt="2023-03-03T21:56:00.545" v="48" actId="47"/>
        <pc:sldMkLst>
          <pc:docMk/>
          <pc:sldMk cId="3416694691" sldId="681"/>
        </pc:sldMkLst>
      </pc:sldChg>
      <pc:sldChg chg="del">
        <pc:chgData name="Andrés Felipe Díaz Barreto" userId="5b6489d99aea2908" providerId="LiveId" clId="{047F8FC8-7663-4B74-8AC2-80301B937D75}" dt="2023-03-03T21:56:00.545" v="48" actId="47"/>
        <pc:sldMkLst>
          <pc:docMk/>
          <pc:sldMk cId="148160020" sldId="682"/>
        </pc:sldMkLst>
      </pc:sldChg>
      <pc:sldChg chg="addSp delSp modSp add mod delAnim">
        <pc:chgData name="Andrés Felipe Díaz Barreto" userId="5b6489d99aea2908" providerId="LiveId" clId="{047F8FC8-7663-4B74-8AC2-80301B937D75}" dt="2023-03-07T19:53:30.717" v="2345" actId="6549"/>
        <pc:sldMkLst>
          <pc:docMk/>
          <pc:sldMk cId="641070469" sldId="682"/>
        </pc:sldMkLst>
      </pc:sldChg>
      <pc:sldChg chg="addSp delSp modSp add mod ord">
        <pc:chgData name="Andrés Felipe Díaz Barreto" userId="5b6489d99aea2908" providerId="LiveId" clId="{047F8FC8-7663-4B74-8AC2-80301B937D75}" dt="2023-03-04T01:17:40.510" v="2050"/>
        <pc:sldMkLst>
          <pc:docMk/>
          <pc:sldMk cId="1282792215" sldId="683"/>
        </pc:sldMkLst>
      </pc:sldChg>
      <pc:sldChg chg="del">
        <pc:chgData name="Andrés Felipe Díaz Barreto" userId="5b6489d99aea2908" providerId="LiveId" clId="{047F8FC8-7663-4B74-8AC2-80301B937D75}" dt="2023-03-03T21:56:00.545" v="48" actId="47"/>
        <pc:sldMkLst>
          <pc:docMk/>
          <pc:sldMk cId="1648285555" sldId="683"/>
        </pc:sldMkLst>
      </pc:sldChg>
      <pc:sldChg chg="del">
        <pc:chgData name="Andrés Felipe Díaz Barreto" userId="5b6489d99aea2908" providerId="LiveId" clId="{047F8FC8-7663-4B74-8AC2-80301B937D75}" dt="2023-03-03T21:56:00.545" v="48" actId="47"/>
        <pc:sldMkLst>
          <pc:docMk/>
          <pc:sldMk cId="3596652161" sldId="684"/>
        </pc:sldMkLst>
      </pc:sldChg>
      <pc:sldChg chg="delSp modSp add mod delAnim modAnim">
        <pc:chgData name="Andrés Felipe Díaz Barreto" userId="5b6489d99aea2908" providerId="LiveId" clId="{047F8FC8-7663-4B74-8AC2-80301B937D75}" dt="2023-03-04T01:29:07.251" v="2290" actId="478"/>
        <pc:sldMkLst>
          <pc:docMk/>
          <pc:sldMk cId="4189098034" sldId="684"/>
        </pc:sldMkLst>
      </pc:sldChg>
      <pc:sldChg chg="addSp delSp modSp add mod delAnim">
        <pc:chgData name="Andrés Felipe Díaz Barreto" userId="5b6489d99aea2908" providerId="LiveId" clId="{047F8FC8-7663-4B74-8AC2-80301B937D75}" dt="2023-03-07T22:26:09.601" v="3151" actId="1076"/>
        <pc:sldMkLst>
          <pc:docMk/>
          <pc:sldMk cId="3595188578" sldId="685"/>
        </pc:sldMkLst>
      </pc:sldChg>
      <pc:sldChg chg="delSp modSp add mod">
        <pc:chgData name="Andrés Felipe Díaz Barreto" userId="5b6489d99aea2908" providerId="LiveId" clId="{047F8FC8-7663-4B74-8AC2-80301B937D75}" dt="2023-03-07T21:35:12.179" v="2878" actId="403"/>
        <pc:sldMkLst>
          <pc:docMk/>
          <pc:sldMk cId="478492125" sldId="686"/>
        </pc:sldMkLst>
      </pc:sldChg>
      <pc:sldChg chg="del">
        <pc:chgData name="Andrés Felipe Díaz Barreto" userId="5b6489d99aea2908" providerId="LiveId" clId="{047F8FC8-7663-4B74-8AC2-80301B937D75}" dt="2023-03-03T21:56:00.545" v="48" actId="47"/>
        <pc:sldMkLst>
          <pc:docMk/>
          <pc:sldMk cId="997840032" sldId="686"/>
        </pc:sldMkLst>
      </pc:sldChg>
      <pc:sldChg chg="del">
        <pc:chgData name="Andrés Felipe Díaz Barreto" userId="5b6489d99aea2908" providerId="LiveId" clId="{047F8FC8-7663-4B74-8AC2-80301B937D75}" dt="2023-03-03T21:56:00.545" v="48" actId="47"/>
        <pc:sldMkLst>
          <pc:docMk/>
          <pc:sldMk cId="1651132115" sldId="687"/>
        </pc:sldMkLst>
      </pc:sldChg>
      <pc:sldChg chg="addSp delSp modSp add mod">
        <pc:chgData name="Andrés Felipe Díaz Barreto" userId="5b6489d99aea2908" providerId="LiveId" clId="{047F8FC8-7663-4B74-8AC2-80301B937D75}" dt="2023-03-07T21:52:14.520" v="2986" actId="20577"/>
        <pc:sldMkLst>
          <pc:docMk/>
          <pc:sldMk cId="3492258871" sldId="687"/>
        </pc:sldMkLst>
      </pc:sldChg>
      <pc:sldChg chg="del">
        <pc:chgData name="Andrés Felipe Díaz Barreto" userId="5b6489d99aea2908" providerId="LiveId" clId="{047F8FC8-7663-4B74-8AC2-80301B937D75}" dt="2023-03-03T21:56:00.545" v="48" actId="47"/>
        <pc:sldMkLst>
          <pc:docMk/>
          <pc:sldMk cId="552638270" sldId="688"/>
        </pc:sldMkLst>
      </pc:sldChg>
      <pc:sldChg chg="addSp delSp modSp add mod">
        <pc:chgData name="Andrés Felipe Díaz Barreto" userId="5b6489d99aea2908" providerId="LiveId" clId="{047F8FC8-7663-4B74-8AC2-80301B937D75}" dt="2023-03-07T22:07:29.274" v="3008" actId="20577"/>
        <pc:sldMkLst>
          <pc:docMk/>
          <pc:sldMk cId="3346014907" sldId="688"/>
        </pc:sldMkLst>
      </pc:sldChg>
      <pc:sldChg chg="add del">
        <pc:chgData name="Andrés Felipe Díaz Barreto" userId="5b6489d99aea2908" providerId="LiveId" clId="{047F8FC8-7663-4B74-8AC2-80301B937D75}" dt="2023-03-07T21:44:23.626" v="2883"/>
        <pc:sldMkLst>
          <pc:docMk/>
          <pc:sldMk cId="3433562750" sldId="688"/>
        </pc:sldMkLst>
      </pc:sldChg>
      <pc:sldChg chg="del">
        <pc:chgData name="Andrés Felipe Díaz Barreto" userId="5b6489d99aea2908" providerId="LiveId" clId="{047F8FC8-7663-4B74-8AC2-80301B937D75}" dt="2023-03-03T21:56:00.545" v="48" actId="47"/>
        <pc:sldMkLst>
          <pc:docMk/>
          <pc:sldMk cId="3296512518" sldId="689"/>
        </pc:sldMkLst>
      </pc:sldChg>
      <pc:sldChg chg="addSp delSp modSp add mod">
        <pc:chgData name="Andrés Felipe Díaz Barreto" userId="5b6489d99aea2908" providerId="LiveId" clId="{047F8FC8-7663-4B74-8AC2-80301B937D75}" dt="2023-03-07T22:12:14.978" v="3021" actId="20577"/>
        <pc:sldMkLst>
          <pc:docMk/>
          <pc:sldMk cId="4097626159" sldId="689"/>
        </pc:sldMkLst>
      </pc:sldChg>
      <pc:sldChg chg="addSp delSp modSp add mod">
        <pc:chgData name="Andrés Felipe Díaz Barreto" userId="5b6489d99aea2908" providerId="LiveId" clId="{047F8FC8-7663-4B74-8AC2-80301B937D75}" dt="2023-03-07T22:25:55.667" v="3150" actId="20577"/>
        <pc:sldMkLst>
          <pc:docMk/>
          <pc:sldMk cId="3370881458" sldId="690"/>
        </pc:sldMkLst>
      </pc:sldChg>
      <pc:sldChg chg="modSp add mod">
        <pc:chgData name="Andrés Felipe Díaz Barreto" userId="5b6489d99aea2908" providerId="LiveId" clId="{047F8FC8-7663-4B74-8AC2-80301B937D75}" dt="2023-03-10T14:01:54.953" v="3192" actId="20577"/>
        <pc:sldMkLst>
          <pc:docMk/>
          <pc:sldMk cId="4264358010" sldId="691"/>
        </pc:sldMkLst>
      </pc:sldChg>
      <pc:sldChg chg="addSp delSp modSp add mod">
        <pc:chgData name="Andrés Felipe Díaz Barreto" userId="5b6489d99aea2908" providerId="LiveId" clId="{047F8FC8-7663-4B74-8AC2-80301B937D75}" dt="2023-03-10T14:46:04.286" v="4078" actId="1076"/>
        <pc:sldMkLst>
          <pc:docMk/>
          <pc:sldMk cId="3256356047" sldId="692"/>
        </pc:sldMkLst>
      </pc:sldChg>
      <pc:sldChg chg="addSp delSp modSp add mod">
        <pc:chgData name="Andrés Felipe Díaz Barreto" userId="5b6489d99aea2908" providerId="LiveId" clId="{047F8FC8-7663-4B74-8AC2-80301B937D75}" dt="2023-03-10T14:54:31.166" v="4322" actId="20577"/>
        <pc:sldMkLst>
          <pc:docMk/>
          <pc:sldMk cId="3305659837" sldId="693"/>
        </pc:sldMkLst>
      </pc:sldChg>
      <pc:sldChg chg="add del">
        <pc:chgData name="Andrés Felipe Díaz Barreto" userId="5b6489d99aea2908" providerId="LiveId" clId="{047F8FC8-7663-4B74-8AC2-80301B937D75}" dt="2023-03-10T14:24:40.726" v="3239"/>
        <pc:sldMkLst>
          <pc:docMk/>
          <pc:sldMk cId="4234454083" sldId="693"/>
        </pc:sldMkLst>
      </pc:sldChg>
      <pc:sldChg chg="addSp delSp modSp add mod">
        <pc:chgData name="Andrés Felipe Díaz Barreto" userId="5b6489d99aea2908" providerId="LiveId" clId="{047F8FC8-7663-4B74-8AC2-80301B937D75}" dt="2023-03-10T15:31:07.879" v="4647" actId="27918"/>
        <pc:sldMkLst>
          <pc:docMk/>
          <pc:sldMk cId="3877015220" sldId="694"/>
        </pc:sldMkLst>
      </pc:sldChg>
      <pc:sldChg chg="addSp delSp modSp add mod">
        <pc:chgData name="Andrés Felipe Díaz Barreto" userId="5b6489d99aea2908" providerId="LiveId" clId="{047F8FC8-7663-4B74-8AC2-80301B937D75}" dt="2023-03-10T15:14:45.975" v="4429" actId="20577"/>
        <pc:sldMkLst>
          <pc:docMk/>
          <pc:sldMk cId="1388457086" sldId="695"/>
        </pc:sldMkLst>
      </pc:sldChg>
      <pc:sldChg chg="add del">
        <pc:chgData name="Andrés Felipe Díaz Barreto" userId="5b6489d99aea2908" providerId="LiveId" clId="{047F8FC8-7663-4B74-8AC2-80301B937D75}" dt="2023-03-10T14:43:51.175" v="4054"/>
        <pc:sldMkLst>
          <pc:docMk/>
          <pc:sldMk cId="4161623681" sldId="695"/>
        </pc:sldMkLst>
      </pc:sldChg>
      <pc:sldChg chg="modSp add mod">
        <pc:chgData name="Andrés Felipe Díaz Barreto" userId="5b6489d99aea2908" providerId="LiveId" clId="{047F8FC8-7663-4B74-8AC2-80301B937D75}" dt="2023-03-10T15:19:25.732" v="4519" actId="1076"/>
        <pc:sldMkLst>
          <pc:docMk/>
          <pc:sldMk cId="753608530" sldId="696"/>
        </pc:sldMkLst>
      </pc:sldChg>
      <pc:sldChg chg="addSp delSp modSp add mod">
        <pc:chgData name="Andrés Felipe Díaz Barreto" userId="5b6489d99aea2908" providerId="LiveId" clId="{047F8FC8-7663-4B74-8AC2-80301B937D75}" dt="2023-03-10T16:47:50.794" v="5022" actId="20577"/>
        <pc:sldMkLst>
          <pc:docMk/>
          <pc:sldMk cId="636066543" sldId="697"/>
        </pc:sldMkLst>
      </pc:sldChg>
      <pc:sldChg chg="modSp add mod">
        <pc:chgData name="Andrés Felipe Díaz Barreto" userId="5b6489d99aea2908" providerId="LiveId" clId="{047F8FC8-7663-4B74-8AC2-80301B937D75}" dt="2023-03-10T16:50:16.236" v="5049" actId="5793"/>
        <pc:sldMkLst>
          <pc:docMk/>
          <pc:sldMk cId="3756342388" sldId="698"/>
        </pc:sldMkLst>
      </pc:sldChg>
      <pc:sldChg chg="addSp delSp modSp add mod">
        <pc:chgData name="Andrés Felipe Díaz Barreto" userId="5b6489d99aea2908" providerId="LiveId" clId="{047F8FC8-7663-4B74-8AC2-80301B937D75}" dt="2023-03-10T17:52:56.643" v="5088" actId="1076"/>
        <pc:sldMkLst>
          <pc:docMk/>
          <pc:sldMk cId="1010771277" sldId="699"/>
        </pc:sldMkLst>
      </pc:sldChg>
      <pc:sldChg chg="add del">
        <pc:chgData name="Andrés Felipe Díaz Barreto" userId="5b6489d99aea2908" providerId="LiveId" clId="{047F8FC8-7663-4B74-8AC2-80301B937D75}" dt="2023-03-10T17:52:45.201" v="5083"/>
        <pc:sldMkLst>
          <pc:docMk/>
          <pc:sldMk cId="671559677" sldId="700"/>
        </pc:sldMkLst>
      </pc:sldChg>
      <pc:sldChg chg="addSp delSp modSp add mod">
        <pc:chgData name="Andrés Felipe Díaz Barreto" userId="5b6489d99aea2908" providerId="LiveId" clId="{047F8FC8-7663-4B74-8AC2-80301B937D75}" dt="2023-03-17T16:21:29.561" v="5597" actId="20577"/>
        <pc:sldMkLst>
          <pc:docMk/>
          <pc:sldMk cId="3280061918" sldId="700"/>
        </pc:sldMkLst>
      </pc:sldChg>
      <pc:sldChg chg="addSp delSp add mod">
        <pc:chgData name="Andrés Felipe Díaz Barreto" userId="5b6489d99aea2908" providerId="LiveId" clId="{047F8FC8-7663-4B74-8AC2-80301B937D75}" dt="2023-03-17T16:21:24.572" v="5594" actId="22"/>
        <pc:sldMkLst>
          <pc:docMk/>
          <pc:sldMk cId="3507136764" sldId="701"/>
        </pc:sldMkLst>
      </pc:sldChg>
      <pc:sldChg chg="addSp delSp modSp add mod">
        <pc:chgData name="Andrés Felipe Díaz Barreto" userId="5b6489d99aea2908" providerId="LiveId" clId="{047F8FC8-7663-4B74-8AC2-80301B937D75}" dt="2023-03-17T16:20:54.722" v="5593" actId="1076"/>
        <pc:sldMkLst>
          <pc:docMk/>
          <pc:sldMk cId="2786904993" sldId="702"/>
        </pc:sldMkLst>
      </pc:sldChg>
      <pc:sldChg chg="modSp add mod">
        <pc:chgData name="Andrés Felipe Díaz Barreto" userId="5b6489d99aea2908" providerId="LiveId" clId="{047F8FC8-7663-4B74-8AC2-80301B937D75}" dt="2023-03-17T16:24:44.941" v="5604" actId="20577"/>
        <pc:sldMkLst>
          <pc:docMk/>
          <pc:sldMk cId="4016633856" sldId="703"/>
        </pc:sldMkLst>
      </pc:sldChg>
      <pc:sldChg chg="addSp delSp modSp add mod">
        <pc:chgData name="Andrés Felipe Díaz Barreto" userId="5b6489d99aea2908" providerId="LiveId" clId="{047F8FC8-7663-4B74-8AC2-80301B937D75}" dt="2023-03-17T17:12:25.941" v="6175" actId="1076"/>
        <pc:sldMkLst>
          <pc:docMk/>
          <pc:sldMk cId="1079814137" sldId="704"/>
        </pc:sldMkLst>
      </pc:sldChg>
      <pc:sldChg chg="addSp delSp modSp add mod">
        <pc:chgData name="Andrés Felipe Díaz Barreto" userId="5b6489d99aea2908" providerId="LiveId" clId="{047F8FC8-7663-4B74-8AC2-80301B937D75}" dt="2023-03-17T17:15:03.364" v="6225" actId="21"/>
        <pc:sldMkLst>
          <pc:docMk/>
          <pc:sldMk cId="1042661196" sldId="705"/>
        </pc:sldMkLst>
      </pc:sldChg>
      <pc:sldChg chg="addSp delSp modSp add mod">
        <pc:chgData name="Andrés Felipe Díaz Barreto" userId="5b6489d99aea2908" providerId="LiveId" clId="{047F8FC8-7663-4B74-8AC2-80301B937D75}" dt="2023-03-17T20:48:32.533" v="6279"/>
        <pc:sldMkLst>
          <pc:docMk/>
          <pc:sldMk cId="3485947079" sldId="706"/>
        </pc:sldMkLst>
      </pc:sldChg>
    </pc:docChg>
  </pc:docChgLst>
  <pc:docChgLst>
    <pc:chgData name="Andrés Felipe Díaz Barreto" userId="5b6489d99aea2908" providerId="LiveId" clId="{923C6FD1-F0E6-46EB-9F7D-944876001D07}"/>
    <pc:docChg chg="undo custSel addSld delSld modSld sldOrd">
      <pc:chgData name="Andrés Felipe Díaz Barreto" userId="5b6489d99aea2908" providerId="LiveId" clId="{923C6FD1-F0E6-46EB-9F7D-944876001D07}" dt="2023-03-03T21:51:21.681" v="4048" actId="1076"/>
      <pc:docMkLst>
        <pc:docMk/>
      </pc:docMkLst>
      <pc:sldChg chg="addSp delSp modSp mod">
        <pc:chgData name="Andrés Felipe Díaz Barreto" userId="5b6489d99aea2908" providerId="LiveId" clId="{923C6FD1-F0E6-46EB-9F7D-944876001D07}" dt="2023-02-03T14:13:18.952" v="48" actId="1076"/>
        <pc:sldMkLst>
          <pc:docMk/>
          <pc:sldMk cId="1252687920" sldId="257"/>
        </pc:sldMkLst>
      </pc:sldChg>
      <pc:sldChg chg="del">
        <pc:chgData name="Andrés Felipe Díaz Barreto" userId="5b6489d99aea2908" providerId="LiveId" clId="{923C6FD1-F0E6-46EB-9F7D-944876001D07}" dt="2023-02-03T19:29:51.805" v="2392" actId="47"/>
        <pc:sldMkLst>
          <pc:docMk/>
          <pc:sldMk cId="494877335" sldId="569"/>
        </pc:sldMkLst>
      </pc:sldChg>
      <pc:sldChg chg="modSp mod">
        <pc:chgData name="Andrés Felipe Díaz Barreto" userId="5b6489d99aea2908" providerId="LiveId" clId="{923C6FD1-F0E6-46EB-9F7D-944876001D07}" dt="2023-02-03T14:26:11.651" v="369" actId="20577"/>
        <pc:sldMkLst>
          <pc:docMk/>
          <pc:sldMk cId="2731728173" sldId="610"/>
        </pc:sldMkLst>
      </pc:sldChg>
      <pc:sldChg chg="modSp mod ord">
        <pc:chgData name="Andrés Felipe Díaz Barreto" userId="5b6489d99aea2908" providerId="LiveId" clId="{923C6FD1-F0E6-46EB-9F7D-944876001D07}" dt="2023-02-03T15:45:22.717" v="2151"/>
        <pc:sldMkLst>
          <pc:docMk/>
          <pc:sldMk cId="15455859" sldId="612"/>
        </pc:sldMkLst>
      </pc:sldChg>
      <pc:sldChg chg="del">
        <pc:chgData name="Andrés Felipe Díaz Barreto" userId="5b6489d99aea2908" providerId="LiveId" clId="{923C6FD1-F0E6-46EB-9F7D-944876001D07}" dt="2023-02-03T19:29:51.805" v="2392" actId="47"/>
        <pc:sldMkLst>
          <pc:docMk/>
          <pc:sldMk cId="2566571610" sldId="613"/>
        </pc:sldMkLst>
      </pc:sldChg>
      <pc:sldChg chg="del">
        <pc:chgData name="Andrés Felipe Díaz Barreto" userId="5b6489d99aea2908" providerId="LiveId" clId="{923C6FD1-F0E6-46EB-9F7D-944876001D07}" dt="2023-02-03T19:29:51.805" v="2392" actId="47"/>
        <pc:sldMkLst>
          <pc:docMk/>
          <pc:sldMk cId="828486959" sldId="615"/>
        </pc:sldMkLst>
      </pc:sldChg>
      <pc:sldChg chg="del">
        <pc:chgData name="Andrés Felipe Díaz Barreto" userId="5b6489d99aea2908" providerId="LiveId" clId="{923C6FD1-F0E6-46EB-9F7D-944876001D07}" dt="2023-02-03T19:29:51.805" v="2392" actId="47"/>
        <pc:sldMkLst>
          <pc:docMk/>
          <pc:sldMk cId="2248283972" sldId="616"/>
        </pc:sldMkLst>
      </pc:sldChg>
      <pc:sldChg chg="addSp delSp modSp add mod">
        <pc:chgData name="Andrés Felipe Díaz Barreto" userId="5b6489d99aea2908" providerId="LiveId" clId="{923C6FD1-F0E6-46EB-9F7D-944876001D07}" dt="2023-02-13T21:54:19.056" v="2547" actId="6549"/>
        <pc:sldMkLst>
          <pc:docMk/>
          <pc:sldMk cId="601634219" sldId="628"/>
        </pc:sldMkLst>
      </pc:sldChg>
      <pc:sldChg chg="addSp delSp modSp add mod">
        <pc:chgData name="Andrés Felipe Díaz Barreto" userId="5b6489d99aea2908" providerId="LiveId" clId="{923C6FD1-F0E6-46EB-9F7D-944876001D07}" dt="2023-02-13T21:54:23.250" v="2548"/>
        <pc:sldMkLst>
          <pc:docMk/>
          <pc:sldMk cId="1426107224" sldId="630"/>
        </pc:sldMkLst>
      </pc:sldChg>
      <pc:sldChg chg="del">
        <pc:chgData name="Andrés Felipe Díaz Barreto" userId="5b6489d99aea2908" providerId="LiveId" clId="{923C6FD1-F0E6-46EB-9F7D-944876001D07}" dt="2023-02-03T19:29:51.805" v="2392" actId="47"/>
        <pc:sldMkLst>
          <pc:docMk/>
          <pc:sldMk cId="2728304513" sldId="631"/>
        </pc:sldMkLst>
      </pc:sldChg>
      <pc:sldChg chg="addSp delSp modSp add mod">
        <pc:chgData name="Andrés Felipe Díaz Barreto" userId="5b6489d99aea2908" providerId="LiveId" clId="{923C6FD1-F0E6-46EB-9F7D-944876001D07}" dt="2023-02-13T21:54:24.794" v="2549"/>
        <pc:sldMkLst>
          <pc:docMk/>
          <pc:sldMk cId="4110878807" sldId="631"/>
        </pc:sldMkLst>
      </pc:sldChg>
      <pc:sldChg chg="addSp delSp modSp add mod">
        <pc:chgData name="Andrés Felipe Díaz Barreto" userId="5b6489d99aea2908" providerId="LiveId" clId="{923C6FD1-F0E6-46EB-9F7D-944876001D07}" dt="2023-03-03T21:40:10.618" v="4019" actId="20577"/>
        <pc:sldMkLst>
          <pc:docMk/>
          <pc:sldMk cId="2061868675" sldId="632"/>
        </pc:sldMkLst>
      </pc:sldChg>
      <pc:sldChg chg="addSp delSp modSp add mod">
        <pc:chgData name="Andrés Felipe Díaz Barreto" userId="5b6489d99aea2908" providerId="LiveId" clId="{923C6FD1-F0E6-46EB-9F7D-944876001D07}" dt="2023-02-13T21:54:44.089" v="2552"/>
        <pc:sldMkLst>
          <pc:docMk/>
          <pc:sldMk cId="2285341220" sldId="634"/>
        </pc:sldMkLst>
      </pc:sldChg>
      <pc:sldChg chg="addSp delSp modSp add mod">
        <pc:chgData name="Andrés Felipe Díaz Barreto" userId="5b6489d99aea2908" providerId="LiveId" clId="{923C6FD1-F0E6-46EB-9F7D-944876001D07}" dt="2023-02-13T21:54:46.196" v="2553"/>
        <pc:sldMkLst>
          <pc:docMk/>
          <pc:sldMk cId="4135324601" sldId="635"/>
        </pc:sldMkLst>
      </pc:sldChg>
      <pc:sldChg chg="addSp delSp modSp add mod">
        <pc:chgData name="Andrés Felipe Díaz Barreto" userId="5b6489d99aea2908" providerId="LiveId" clId="{923C6FD1-F0E6-46EB-9F7D-944876001D07}" dt="2023-02-13T21:54:48.210" v="2554"/>
        <pc:sldMkLst>
          <pc:docMk/>
          <pc:sldMk cId="2260593557" sldId="636"/>
        </pc:sldMkLst>
      </pc:sldChg>
      <pc:sldChg chg="del">
        <pc:chgData name="Andrés Felipe Díaz Barreto" userId="5b6489d99aea2908" providerId="LiveId" clId="{923C6FD1-F0E6-46EB-9F7D-944876001D07}" dt="2023-02-03T19:29:51.805" v="2392" actId="47"/>
        <pc:sldMkLst>
          <pc:docMk/>
          <pc:sldMk cId="1275080480" sldId="642"/>
        </pc:sldMkLst>
      </pc:sldChg>
      <pc:sldChg chg="del">
        <pc:chgData name="Andrés Felipe Díaz Barreto" userId="5b6489d99aea2908" providerId="LiveId" clId="{923C6FD1-F0E6-46EB-9F7D-944876001D07}" dt="2023-02-03T19:29:51.805" v="2392" actId="47"/>
        <pc:sldMkLst>
          <pc:docMk/>
          <pc:sldMk cId="2064921071" sldId="643"/>
        </pc:sldMkLst>
      </pc:sldChg>
      <pc:sldChg chg="del">
        <pc:chgData name="Andrés Felipe Díaz Barreto" userId="5b6489d99aea2908" providerId="LiveId" clId="{923C6FD1-F0E6-46EB-9F7D-944876001D07}" dt="2023-02-03T19:29:51.805" v="2392" actId="47"/>
        <pc:sldMkLst>
          <pc:docMk/>
          <pc:sldMk cId="2078637438" sldId="644"/>
        </pc:sldMkLst>
      </pc:sldChg>
      <pc:sldChg chg="del">
        <pc:chgData name="Andrés Felipe Díaz Barreto" userId="5b6489d99aea2908" providerId="LiveId" clId="{923C6FD1-F0E6-46EB-9F7D-944876001D07}" dt="2023-02-03T19:29:51.805" v="2392" actId="47"/>
        <pc:sldMkLst>
          <pc:docMk/>
          <pc:sldMk cId="2016019453" sldId="645"/>
        </pc:sldMkLst>
      </pc:sldChg>
      <pc:sldChg chg="del">
        <pc:chgData name="Andrés Felipe Díaz Barreto" userId="5b6489d99aea2908" providerId="LiveId" clId="{923C6FD1-F0E6-46EB-9F7D-944876001D07}" dt="2023-02-03T19:29:51.805" v="2392" actId="47"/>
        <pc:sldMkLst>
          <pc:docMk/>
          <pc:sldMk cId="2620616102" sldId="647"/>
        </pc:sldMkLst>
      </pc:sldChg>
      <pc:sldChg chg="del">
        <pc:chgData name="Andrés Felipe Díaz Barreto" userId="5b6489d99aea2908" providerId="LiveId" clId="{923C6FD1-F0E6-46EB-9F7D-944876001D07}" dt="2023-02-03T19:29:51.805" v="2392" actId="47"/>
        <pc:sldMkLst>
          <pc:docMk/>
          <pc:sldMk cId="3607788110" sldId="648"/>
        </pc:sldMkLst>
      </pc:sldChg>
      <pc:sldChg chg="del">
        <pc:chgData name="Andrés Felipe Díaz Barreto" userId="5b6489d99aea2908" providerId="LiveId" clId="{923C6FD1-F0E6-46EB-9F7D-944876001D07}" dt="2023-02-03T19:29:51.805" v="2392" actId="47"/>
        <pc:sldMkLst>
          <pc:docMk/>
          <pc:sldMk cId="1808254596" sldId="649"/>
        </pc:sldMkLst>
      </pc:sldChg>
      <pc:sldChg chg="del">
        <pc:chgData name="Andrés Felipe Díaz Barreto" userId="5b6489d99aea2908" providerId="LiveId" clId="{923C6FD1-F0E6-46EB-9F7D-944876001D07}" dt="2023-02-03T19:29:51.805" v="2392" actId="47"/>
        <pc:sldMkLst>
          <pc:docMk/>
          <pc:sldMk cId="547899982" sldId="650"/>
        </pc:sldMkLst>
      </pc:sldChg>
      <pc:sldChg chg="del">
        <pc:chgData name="Andrés Felipe Díaz Barreto" userId="5b6489d99aea2908" providerId="LiveId" clId="{923C6FD1-F0E6-46EB-9F7D-944876001D07}" dt="2023-02-03T19:29:51.805" v="2392" actId="47"/>
        <pc:sldMkLst>
          <pc:docMk/>
          <pc:sldMk cId="21961906" sldId="652"/>
        </pc:sldMkLst>
      </pc:sldChg>
      <pc:sldChg chg="del">
        <pc:chgData name="Andrés Felipe Díaz Barreto" userId="5b6489d99aea2908" providerId="LiveId" clId="{923C6FD1-F0E6-46EB-9F7D-944876001D07}" dt="2023-02-03T19:29:51.805" v="2392" actId="47"/>
        <pc:sldMkLst>
          <pc:docMk/>
          <pc:sldMk cId="3062585170" sldId="653"/>
        </pc:sldMkLst>
      </pc:sldChg>
      <pc:sldChg chg="del">
        <pc:chgData name="Andrés Felipe Díaz Barreto" userId="5b6489d99aea2908" providerId="LiveId" clId="{923C6FD1-F0E6-46EB-9F7D-944876001D07}" dt="2023-02-03T19:29:51.805" v="2392" actId="47"/>
        <pc:sldMkLst>
          <pc:docMk/>
          <pc:sldMk cId="911431575" sldId="654"/>
        </pc:sldMkLst>
      </pc:sldChg>
      <pc:sldChg chg="del">
        <pc:chgData name="Andrés Felipe Díaz Barreto" userId="5b6489d99aea2908" providerId="LiveId" clId="{923C6FD1-F0E6-46EB-9F7D-944876001D07}" dt="2023-02-03T19:29:51.805" v="2392" actId="47"/>
        <pc:sldMkLst>
          <pc:docMk/>
          <pc:sldMk cId="245676590" sldId="655"/>
        </pc:sldMkLst>
      </pc:sldChg>
      <pc:sldChg chg="del">
        <pc:chgData name="Andrés Felipe Díaz Barreto" userId="5b6489d99aea2908" providerId="LiveId" clId="{923C6FD1-F0E6-46EB-9F7D-944876001D07}" dt="2023-02-03T19:29:51.805" v="2392" actId="47"/>
        <pc:sldMkLst>
          <pc:docMk/>
          <pc:sldMk cId="1092177316" sldId="656"/>
        </pc:sldMkLst>
      </pc:sldChg>
      <pc:sldChg chg="del">
        <pc:chgData name="Andrés Felipe Díaz Barreto" userId="5b6489d99aea2908" providerId="LiveId" clId="{923C6FD1-F0E6-46EB-9F7D-944876001D07}" dt="2023-02-03T19:29:51.805" v="2392" actId="47"/>
        <pc:sldMkLst>
          <pc:docMk/>
          <pc:sldMk cId="1248645013" sldId="657"/>
        </pc:sldMkLst>
      </pc:sldChg>
      <pc:sldChg chg="del">
        <pc:chgData name="Andrés Felipe Díaz Barreto" userId="5b6489d99aea2908" providerId="LiveId" clId="{923C6FD1-F0E6-46EB-9F7D-944876001D07}" dt="2023-02-03T19:29:51.805" v="2392" actId="47"/>
        <pc:sldMkLst>
          <pc:docMk/>
          <pc:sldMk cId="3441520851" sldId="658"/>
        </pc:sldMkLst>
      </pc:sldChg>
      <pc:sldChg chg="del">
        <pc:chgData name="Andrés Felipe Díaz Barreto" userId="5b6489d99aea2908" providerId="LiveId" clId="{923C6FD1-F0E6-46EB-9F7D-944876001D07}" dt="2023-02-03T19:29:51.805" v="2392" actId="47"/>
        <pc:sldMkLst>
          <pc:docMk/>
          <pc:sldMk cId="2561932516" sldId="659"/>
        </pc:sldMkLst>
      </pc:sldChg>
      <pc:sldChg chg="del">
        <pc:chgData name="Andrés Felipe Díaz Barreto" userId="5b6489d99aea2908" providerId="LiveId" clId="{923C6FD1-F0E6-46EB-9F7D-944876001D07}" dt="2023-02-03T19:29:51.805" v="2392" actId="47"/>
        <pc:sldMkLst>
          <pc:docMk/>
          <pc:sldMk cId="2358633928" sldId="660"/>
        </pc:sldMkLst>
      </pc:sldChg>
      <pc:sldChg chg="addSp delSp modSp add mod">
        <pc:chgData name="Andrés Felipe Díaz Barreto" userId="5b6489d99aea2908" providerId="LiveId" clId="{923C6FD1-F0E6-46EB-9F7D-944876001D07}" dt="2023-02-03T14:22:56.709" v="167" actId="1076"/>
        <pc:sldMkLst>
          <pc:docMk/>
          <pc:sldMk cId="2880485641" sldId="661"/>
        </pc:sldMkLst>
      </pc:sldChg>
      <pc:sldChg chg="addSp delSp modSp add mod delAnim modAnim">
        <pc:chgData name="Andrés Felipe Díaz Barreto" userId="5b6489d99aea2908" providerId="LiveId" clId="{923C6FD1-F0E6-46EB-9F7D-944876001D07}" dt="2023-02-13T21:29:56.915" v="2393" actId="20577"/>
        <pc:sldMkLst>
          <pc:docMk/>
          <pc:sldMk cId="3862102049" sldId="662"/>
        </pc:sldMkLst>
      </pc:sldChg>
      <pc:sldChg chg="addSp delSp modSp add mod">
        <pc:chgData name="Andrés Felipe Díaz Barreto" userId="5b6489d99aea2908" providerId="LiveId" clId="{923C6FD1-F0E6-46EB-9F7D-944876001D07}" dt="2023-03-03T20:05:17.889" v="2830" actId="6549"/>
        <pc:sldMkLst>
          <pc:docMk/>
          <pc:sldMk cId="3786833047" sldId="663"/>
        </pc:sldMkLst>
      </pc:sldChg>
      <pc:sldChg chg="modSp add mod">
        <pc:chgData name="Andrés Felipe Díaz Barreto" userId="5b6489d99aea2908" providerId="LiveId" clId="{923C6FD1-F0E6-46EB-9F7D-944876001D07}" dt="2023-03-03T21:29:17.602" v="3879" actId="20577"/>
        <pc:sldMkLst>
          <pc:docMk/>
          <pc:sldMk cId="1635265291" sldId="664"/>
        </pc:sldMkLst>
      </pc:sldChg>
      <pc:sldChg chg="modSp add mod">
        <pc:chgData name="Andrés Felipe Díaz Barreto" userId="5b6489d99aea2908" providerId="LiveId" clId="{923C6FD1-F0E6-46EB-9F7D-944876001D07}" dt="2023-02-13T21:30:19.440" v="2396" actId="20577"/>
        <pc:sldMkLst>
          <pc:docMk/>
          <pc:sldMk cId="912594164" sldId="665"/>
        </pc:sldMkLst>
      </pc:sldChg>
      <pc:sldChg chg="addSp delSp modSp add mod modAnim">
        <pc:chgData name="Andrés Felipe Díaz Barreto" userId="5b6489d99aea2908" providerId="LiveId" clId="{923C6FD1-F0E6-46EB-9F7D-944876001D07}" dt="2023-02-03T14:52:40.171" v="1452"/>
        <pc:sldMkLst>
          <pc:docMk/>
          <pc:sldMk cId="2414256745" sldId="666"/>
        </pc:sldMkLst>
      </pc:sldChg>
      <pc:sldChg chg="addSp delSp modSp add mod">
        <pc:chgData name="Andrés Felipe Díaz Barreto" userId="5b6489d99aea2908" providerId="LiveId" clId="{923C6FD1-F0E6-46EB-9F7D-944876001D07}" dt="2023-02-03T14:58:01.017" v="1589" actId="20577"/>
        <pc:sldMkLst>
          <pc:docMk/>
          <pc:sldMk cId="2835158271" sldId="667"/>
        </pc:sldMkLst>
      </pc:sldChg>
      <pc:sldChg chg="addSp delSp modSp add mod">
        <pc:chgData name="Andrés Felipe Díaz Barreto" userId="5b6489d99aea2908" providerId="LiveId" clId="{923C6FD1-F0E6-46EB-9F7D-944876001D07}" dt="2023-02-03T15:01:16.746" v="1803" actId="20577"/>
        <pc:sldMkLst>
          <pc:docMk/>
          <pc:sldMk cId="2856881271" sldId="668"/>
        </pc:sldMkLst>
      </pc:sldChg>
      <pc:sldChg chg="addSp delSp modSp add mod">
        <pc:chgData name="Andrés Felipe Díaz Barreto" userId="5b6489d99aea2908" providerId="LiveId" clId="{923C6FD1-F0E6-46EB-9F7D-944876001D07}" dt="2023-02-03T15:25:34.362" v="2097" actId="404"/>
        <pc:sldMkLst>
          <pc:docMk/>
          <pc:sldMk cId="2584961342" sldId="669"/>
        </pc:sldMkLst>
      </pc:sldChg>
      <pc:sldChg chg="addSp delSp modSp add mod">
        <pc:chgData name="Andrés Felipe Díaz Barreto" userId="5b6489d99aea2908" providerId="LiveId" clId="{923C6FD1-F0E6-46EB-9F7D-944876001D07}" dt="2023-03-03T21:34:58.773" v="3937" actId="20577"/>
        <pc:sldMkLst>
          <pc:docMk/>
          <pc:sldMk cId="3232712907" sldId="670"/>
        </pc:sldMkLst>
      </pc:sldChg>
      <pc:sldChg chg="addSp delSp modSp add mod modNotesTx">
        <pc:chgData name="Andrés Felipe Díaz Barreto" userId="5b6489d99aea2908" providerId="LiveId" clId="{923C6FD1-F0E6-46EB-9F7D-944876001D07}" dt="2023-03-03T21:35:39.503" v="3957" actId="20577"/>
        <pc:sldMkLst>
          <pc:docMk/>
          <pc:sldMk cId="4162362936" sldId="671"/>
        </pc:sldMkLst>
      </pc:sldChg>
      <pc:sldChg chg="addSp delSp modSp add mod">
        <pc:chgData name="Andrés Felipe Díaz Barreto" userId="5b6489d99aea2908" providerId="LiveId" clId="{923C6FD1-F0E6-46EB-9F7D-944876001D07}" dt="2023-02-03T15:48:13.733" v="2333" actId="20577"/>
        <pc:sldMkLst>
          <pc:docMk/>
          <pc:sldMk cId="3428319136" sldId="672"/>
        </pc:sldMkLst>
      </pc:sldChg>
      <pc:sldChg chg="addSp delSp modSp add mod">
        <pc:chgData name="Andrés Felipe Díaz Barreto" userId="5b6489d99aea2908" providerId="LiveId" clId="{923C6FD1-F0E6-46EB-9F7D-944876001D07}" dt="2023-03-03T21:40:13.557" v="4020" actId="20577"/>
        <pc:sldMkLst>
          <pc:docMk/>
          <pc:sldMk cId="1398633841" sldId="673"/>
        </pc:sldMkLst>
      </pc:sldChg>
      <pc:sldChg chg="add del">
        <pc:chgData name="Andrés Felipe Díaz Barreto" userId="5b6489d99aea2908" providerId="LiveId" clId="{923C6FD1-F0E6-46EB-9F7D-944876001D07}" dt="2023-02-03T17:03:07.177" v="2378"/>
        <pc:sldMkLst>
          <pc:docMk/>
          <pc:sldMk cId="683818983" sldId="674"/>
        </pc:sldMkLst>
      </pc:sldChg>
      <pc:sldChg chg="addSp delSp modSp add mod">
        <pc:chgData name="Andrés Felipe Díaz Barreto" userId="5b6489d99aea2908" providerId="LiveId" clId="{923C6FD1-F0E6-46EB-9F7D-944876001D07}" dt="2023-03-03T21:41:25.608" v="4031" actId="404"/>
        <pc:sldMkLst>
          <pc:docMk/>
          <pc:sldMk cId="1583111758" sldId="674"/>
        </pc:sldMkLst>
      </pc:sldChg>
      <pc:sldChg chg="add del">
        <pc:chgData name="Andrés Felipe Díaz Barreto" userId="5b6489d99aea2908" providerId="LiveId" clId="{923C6FD1-F0E6-46EB-9F7D-944876001D07}" dt="2023-02-03T17:03:15.238" v="2380"/>
        <pc:sldMkLst>
          <pc:docMk/>
          <pc:sldMk cId="2879816172" sldId="674"/>
        </pc:sldMkLst>
      </pc:sldChg>
      <pc:sldChg chg="addSp delSp modSp add mod">
        <pc:chgData name="Andrés Felipe Díaz Barreto" userId="5b6489d99aea2908" providerId="LiveId" clId="{923C6FD1-F0E6-46EB-9F7D-944876001D07}" dt="2023-03-03T21:51:21.681" v="4048" actId="1076"/>
        <pc:sldMkLst>
          <pc:docMk/>
          <pc:sldMk cId="2769301443" sldId="675"/>
        </pc:sldMkLst>
      </pc:sldChg>
      <pc:sldChg chg="addSp delSp modSp add mod">
        <pc:chgData name="Andrés Felipe Díaz Barreto" userId="5b6489d99aea2908" providerId="LiveId" clId="{923C6FD1-F0E6-46EB-9F7D-944876001D07}" dt="2023-02-13T21:54:33.254" v="2551" actId="14100"/>
        <pc:sldMkLst>
          <pc:docMk/>
          <pc:sldMk cId="2189316198" sldId="676"/>
        </pc:sldMkLst>
      </pc:sldChg>
      <pc:sldChg chg="modSp add mod">
        <pc:chgData name="Andrés Felipe Díaz Barreto" userId="5b6489d99aea2908" providerId="LiveId" clId="{923C6FD1-F0E6-46EB-9F7D-944876001D07}" dt="2023-02-13T21:55:46.562" v="2592" actId="20577"/>
        <pc:sldMkLst>
          <pc:docMk/>
          <pc:sldMk cId="3997171580" sldId="677"/>
        </pc:sldMkLst>
      </pc:sldChg>
      <pc:sldChg chg="addSp delSp modSp add mod">
        <pc:chgData name="Andrés Felipe Díaz Barreto" userId="5b6489d99aea2908" providerId="LiveId" clId="{923C6FD1-F0E6-46EB-9F7D-944876001D07}" dt="2023-02-13T22:00:12.655" v="2624" actId="20577"/>
        <pc:sldMkLst>
          <pc:docMk/>
          <pc:sldMk cId="2902685518" sldId="678"/>
        </pc:sldMkLst>
      </pc:sldChg>
      <pc:sldChg chg="addSp delSp modSp add mod">
        <pc:chgData name="Andrés Felipe Díaz Barreto" userId="5b6489d99aea2908" providerId="LiveId" clId="{923C6FD1-F0E6-46EB-9F7D-944876001D07}" dt="2023-03-03T21:45:38.552" v="4032" actId="20577"/>
        <pc:sldMkLst>
          <pc:docMk/>
          <pc:sldMk cId="2411477840" sldId="679"/>
        </pc:sldMkLst>
      </pc:sldChg>
      <pc:sldChg chg="addSp delSp modSp add mod">
        <pc:chgData name="Andrés Felipe Díaz Barreto" userId="5b6489d99aea2908" providerId="LiveId" clId="{923C6FD1-F0E6-46EB-9F7D-944876001D07}" dt="2023-03-02T22:45:41.141" v="2689" actId="20577"/>
        <pc:sldMkLst>
          <pc:docMk/>
          <pc:sldMk cId="2079917490" sldId="680"/>
        </pc:sldMkLst>
      </pc:sldChg>
      <pc:sldChg chg="addSp delSp modSp add mod">
        <pc:chgData name="Andrés Felipe Díaz Barreto" userId="5b6489d99aea2908" providerId="LiveId" clId="{923C6FD1-F0E6-46EB-9F7D-944876001D07}" dt="2023-03-03T19:08:52.054" v="2736" actId="1076"/>
        <pc:sldMkLst>
          <pc:docMk/>
          <pc:sldMk cId="3416694691" sldId="681"/>
        </pc:sldMkLst>
      </pc:sldChg>
      <pc:sldChg chg="addSp delSp modSp add mod">
        <pc:chgData name="Andrés Felipe Díaz Barreto" userId="5b6489d99aea2908" providerId="LiveId" clId="{923C6FD1-F0E6-46EB-9F7D-944876001D07}" dt="2023-03-03T16:43:38.989" v="2727" actId="14100"/>
        <pc:sldMkLst>
          <pc:docMk/>
          <pc:sldMk cId="148160020" sldId="682"/>
        </pc:sldMkLst>
      </pc:sldChg>
      <pc:sldChg chg="addSp delSp modSp add mod">
        <pc:chgData name="Andrés Felipe Díaz Barreto" userId="5b6489d99aea2908" providerId="LiveId" clId="{923C6FD1-F0E6-46EB-9F7D-944876001D07}" dt="2023-03-03T20:49:50.142" v="3568" actId="1076"/>
        <pc:sldMkLst>
          <pc:docMk/>
          <pc:sldMk cId="1648285555" sldId="683"/>
        </pc:sldMkLst>
      </pc:sldChg>
      <pc:sldChg chg="addSp delSp modSp add mod">
        <pc:chgData name="Andrés Felipe Díaz Barreto" userId="5b6489d99aea2908" providerId="LiveId" clId="{923C6FD1-F0E6-46EB-9F7D-944876001D07}" dt="2023-03-03T20:44:21.025" v="3501" actId="164"/>
        <pc:sldMkLst>
          <pc:docMk/>
          <pc:sldMk cId="3596652161" sldId="684"/>
        </pc:sldMkLst>
      </pc:sldChg>
      <pc:sldChg chg="addSp delSp modSp add del mod">
        <pc:chgData name="Andrés Felipe Díaz Barreto" userId="5b6489d99aea2908" providerId="LiveId" clId="{923C6FD1-F0E6-46EB-9F7D-944876001D07}" dt="2023-03-03T20:29:18.508" v="3236" actId="47"/>
        <pc:sldMkLst>
          <pc:docMk/>
          <pc:sldMk cId="1945387263" sldId="685"/>
        </pc:sldMkLst>
      </pc:sldChg>
      <pc:sldChg chg="addSp delSp modSp add mod">
        <pc:chgData name="Andrés Felipe Díaz Barreto" userId="5b6489d99aea2908" providerId="LiveId" clId="{923C6FD1-F0E6-46EB-9F7D-944876001D07}" dt="2023-03-03T20:30:25.890" v="3251" actId="1076"/>
        <pc:sldMkLst>
          <pc:docMk/>
          <pc:sldMk cId="997840032" sldId="686"/>
        </pc:sldMkLst>
      </pc:sldChg>
      <pc:sldChg chg="addSp delSp modSp add mod">
        <pc:chgData name="Andrés Felipe Díaz Barreto" userId="5b6489d99aea2908" providerId="LiveId" clId="{923C6FD1-F0E6-46EB-9F7D-944876001D07}" dt="2023-03-03T21:49:43.455" v="4033" actId="478"/>
        <pc:sldMkLst>
          <pc:docMk/>
          <pc:sldMk cId="1651132115" sldId="687"/>
        </pc:sldMkLst>
      </pc:sldChg>
      <pc:sldChg chg="modSp add mod">
        <pc:chgData name="Andrés Felipe Díaz Barreto" userId="5b6489d99aea2908" providerId="LiveId" clId="{923C6FD1-F0E6-46EB-9F7D-944876001D07}" dt="2023-03-03T21:17:33.847" v="3805" actId="20577"/>
        <pc:sldMkLst>
          <pc:docMk/>
          <pc:sldMk cId="552638270" sldId="688"/>
        </pc:sldMkLst>
      </pc:sldChg>
      <pc:sldChg chg="addSp delSp modSp add mod">
        <pc:chgData name="Andrés Felipe Díaz Barreto" userId="5b6489d99aea2908" providerId="LiveId" clId="{923C6FD1-F0E6-46EB-9F7D-944876001D07}" dt="2023-03-03T21:28:37.156" v="3842" actId="20577"/>
        <pc:sldMkLst>
          <pc:docMk/>
          <pc:sldMk cId="3296512518" sldId="689"/>
        </pc:sldMkLst>
      </pc:sldChg>
    </pc:docChg>
  </pc:docChgLst>
  <pc:docChgLst>
    <pc:chgData name="Andrés Felipe Díaz Barreto" userId="5b6489d99aea2908" providerId="LiveId" clId="{270CCFB5-00E2-405F-BCB4-B30334AEFC94}"/>
    <pc:docChg chg="undo custSel addSld modSld">
      <pc:chgData name="Andrés Felipe Díaz Barreto" userId="5b6489d99aea2908" providerId="LiveId" clId="{270CCFB5-00E2-405F-BCB4-B30334AEFC94}" dt="2024-08-04T20:43:29.995" v="141" actId="20577"/>
      <pc:docMkLst>
        <pc:docMk/>
      </pc:docMkLst>
      <pc:sldChg chg="modSp mod">
        <pc:chgData name="Andrés Felipe Díaz Barreto" userId="5b6489d99aea2908" providerId="LiveId" clId="{270CCFB5-00E2-405F-BCB4-B30334AEFC94}" dt="2024-08-04T15:13:34.445" v="29"/>
        <pc:sldMkLst>
          <pc:docMk/>
          <pc:sldMk cId="985111390" sldId="791"/>
        </pc:sldMkLst>
      </pc:sldChg>
      <pc:sldChg chg="addSp delSp modSp mod">
        <pc:chgData name="Andrés Felipe Díaz Barreto" userId="5b6489d99aea2908" providerId="LiveId" clId="{270CCFB5-00E2-405F-BCB4-B30334AEFC94}" dt="2024-08-04T15:34:55.962" v="38" actId="478"/>
        <pc:sldMkLst>
          <pc:docMk/>
          <pc:sldMk cId="3144991510" sldId="793"/>
        </pc:sldMkLst>
      </pc:sldChg>
      <pc:sldChg chg="modSp mod">
        <pc:chgData name="Andrés Felipe Díaz Barreto" userId="5b6489d99aea2908" providerId="LiveId" clId="{270CCFB5-00E2-405F-BCB4-B30334AEFC94}" dt="2024-08-04T18:01:22.955" v="99"/>
        <pc:sldMkLst>
          <pc:docMk/>
          <pc:sldMk cId="256005411" sldId="795"/>
        </pc:sldMkLst>
      </pc:sldChg>
      <pc:sldChg chg="modSp mod">
        <pc:chgData name="Andrés Felipe Díaz Barreto" userId="5b6489d99aea2908" providerId="LiveId" clId="{270CCFB5-00E2-405F-BCB4-B30334AEFC94}" dt="2024-08-04T20:43:29.995" v="141" actId="20577"/>
        <pc:sldMkLst>
          <pc:docMk/>
          <pc:sldMk cId="739241850" sldId="796"/>
        </pc:sldMkLst>
      </pc:sldChg>
      <pc:sldChg chg="addSp delSp modSp mod">
        <pc:chgData name="Andrés Felipe Díaz Barreto" userId="5b6489d99aea2908" providerId="LiveId" clId="{270CCFB5-00E2-405F-BCB4-B30334AEFC94}" dt="2024-08-04T15:22:11.663" v="35" actId="1076"/>
        <pc:sldMkLst>
          <pc:docMk/>
          <pc:sldMk cId="3339223396" sldId="846"/>
        </pc:sldMkLst>
      </pc:sldChg>
      <pc:sldChg chg="modSp mod">
        <pc:chgData name="Andrés Felipe Díaz Barreto" userId="5b6489d99aea2908" providerId="LiveId" clId="{270CCFB5-00E2-405F-BCB4-B30334AEFC94}" dt="2024-08-04T20:30:28.810" v="129" actId="20577"/>
        <pc:sldMkLst>
          <pc:docMk/>
          <pc:sldMk cId="1214538488" sldId="847"/>
        </pc:sldMkLst>
      </pc:sldChg>
      <pc:sldChg chg="addSp delSp modSp mod">
        <pc:chgData name="Andrés Felipe Díaz Barreto" userId="5b6489d99aea2908" providerId="LiveId" clId="{270CCFB5-00E2-405F-BCB4-B30334AEFC94}" dt="2024-08-04T20:26:51.522" v="123" actId="20577"/>
        <pc:sldMkLst>
          <pc:docMk/>
          <pc:sldMk cId="2048213576" sldId="848"/>
        </pc:sldMkLst>
      </pc:sldChg>
      <pc:sldChg chg="modSp mod">
        <pc:chgData name="Andrés Felipe Díaz Barreto" userId="5b6489d99aea2908" providerId="LiveId" clId="{270CCFB5-00E2-405F-BCB4-B30334AEFC94}" dt="2024-08-04T20:32:09.957" v="134" actId="20577"/>
        <pc:sldMkLst>
          <pc:docMk/>
          <pc:sldMk cId="1349696948" sldId="849"/>
        </pc:sldMkLst>
      </pc:sldChg>
      <pc:sldChg chg="addSp delSp modSp add mod">
        <pc:chgData name="Andrés Felipe Díaz Barreto" userId="5b6489d99aea2908" providerId="LiveId" clId="{270CCFB5-00E2-405F-BCB4-B30334AEFC94}" dt="2024-08-04T15:37:10.127" v="72" actId="1076"/>
        <pc:sldMkLst>
          <pc:docMk/>
          <pc:sldMk cId="641206451" sldId="850"/>
        </pc:sldMkLst>
      </pc:sldChg>
      <pc:sldChg chg="addSp delSp modSp add mod">
        <pc:chgData name="Andrés Felipe Díaz Barreto" userId="5b6489d99aea2908" providerId="LiveId" clId="{270CCFB5-00E2-405F-BCB4-B30334AEFC94}" dt="2024-08-04T15:54:07.326" v="87" actId="403"/>
        <pc:sldMkLst>
          <pc:docMk/>
          <pc:sldMk cId="3388869459" sldId="851"/>
        </pc:sldMkLst>
      </pc:sldChg>
    </pc:docChg>
  </pc:docChgLst>
  <pc:docChgLst>
    <pc:chgData name="Andrés Felipe Díaz Barreto" userId="5b6489d99aea2908" providerId="LiveId" clId="{5C2D28D6-FF34-4FA8-8EEB-E3F0083F3945}"/>
    <pc:docChg chg="addSld delSld modSld sldOrd">
      <pc:chgData name="Andrés Felipe Díaz Barreto" userId="5b6489d99aea2908" providerId="LiveId" clId="{5C2D28D6-FF34-4FA8-8EEB-E3F0083F3945}" dt="2025-02-07T00:55:07.562" v="5"/>
      <pc:docMkLst>
        <pc:docMk/>
      </pc:docMkLst>
      <pc:sldChg chg="del">
        <pc:chgData name="Andrés Felipe Díaz Barreto" userId="5b6489d99aea2908" providerId="LiveId" clId="{5C2D28D6-FF34-4FA8-8EEB-E3F0083F3945}" dt="2025-02-07T00:45:57.113" v="0" actId="47"/>
        <pc:sldMkLst>
          <pc:docMk/>
          <pc:sldMk cId="1252687920" sldId="257"/>
        </pc:sldMkLst>
      </pc:sldChg>
      <pc:sldChg chg="del">
        <pc:chgData name="Andrés Felipe Díaz Barreto" userId="5b6489d99aea2908" providerId="LiveId" clId="{5C2D28D6-FF34-4FA8-8EEB-E3F0083F3945}" dt="2025-02-07T00:51:15.104" v="4" actId="47"/>
        <pc:sldMkLst>
          <pc:docMk/>
          <pc:sldMk cId="2559369881" sldId="570"/>
        </pc:sldMkLst>
      </pc:sldChg>
      <pc:sldChg chg="del">
        <pc:chgData name="Andrés Felipe Díaz Barreto" userId="5b6489d99aea2908" providerId="LiveId" clId="{5C2D28D6-FF34-4FA8-8EEB-E3F0083F3945}" dt="2025-02-07T00:45:57.113" v="0" actId="47"/>
        <pc:sldMkLst>
          <pc:docMk/>
          <pc:sldMk cId="2880485641" sldId="661"/>
        </pc:sldMkLst>
      </pc:sldChg>
      <pc:sldChg chg="del">
        <pc:chgData name="Andrés Felipe Díaz Barreto" userId="5b6489d99aea2908" providerId="LiveId" clId="{5C2D28D6-FF34-4FA8-8EEB-E3F0083F3945}" dt="2025-02-07T00:51:15.104" v="4" actId="47"/>
        <pc:sldMkLst>
          <pc:docMk/>
          <pc:sldMk cId="536569088" sldId="665"/>
        </pc:sldMkLst>
      </pc:sldChg>
      <pc:sldChg chg="del">
        <pc:chgData name="Andrés Felipe Díaz Barreto" userId="5b6489d99aea2908" providerId="LiveId" clId="{5C2D28D6-FF34-4FA8-8EEB-E3F0083F3945}" dt="2025-02-07T00:51:15.104" v="4" actId="47"/>
        <pc:sldMkLst>
          <pc:docMk/>
          <pc:sldMk cId="495808721" sldId="667"/>
        </pc:sldMkLst>
      </pc:sldChg>
      <pc:sldChg chg="del">
        <pc:chgData name="Andrés Felipe Díaz Barreto" userId="5b6489d99aea2908" providerId="LiveId" clId="{5C2D28D6-FF34-4FA8-8EEB-E3F0083F3945}" dt="2025-02-07T00:51:15.104" v="4" actId="47"/>
        <pc:sldMkLst>
          <pc:docMk/>
          <pc:sldMk cId="1562861438" sldId="668"/>
        </pc:sldMkLst>
      </pc:sldChg>
      <pc:sldChg chg="del">
        <pc:chgData name="Andrés Felipe Díaz Barreto" userId="5b6489d99aea2908" providerId="LiveId" clId="{5C2D28D6-FF34-4FA8-8EEB-E3F0083F3945}" dt="2025-02-07T00:51:15.104" v="4" actId="47"/>
        <pc:sldMkLst>
          <pc:docMk/>
          <pc:sldMk cId="544336592" sldId="669"/>
        </pc:sldMkLst>
      </pc:sldChg>
      <pc:sldChg chg="del">
        <pc:chgData name="Andrés Felipe Díaz Barreto" userId="5b6489d99aea2908" providerId="LiveId" clId="{5C2D28D6-FF34-4FA8-8EEB-E3F0083F3945}" dt="2025-02-07T00:51:15.104" v="4" actId="47"/>
        <pc:sldMkLst>
          <pc:docMk/>
          <pc:sldMk cId="3102353809" sldId="670"/>
        </pc:sldMkLst>
      </pc:sldChg>
      <pc:sldChg chg="del">
        <pc:chgData name="Andrés Felipe Díaz Barreto" userId="5b6489d99aea2908" providerId="LiveId" clId="{5C2D28D6-FF34-4FA8-8EEB-E3F0083F3945}" dt="2025-02-07T00:51:15.104" v="4" actId="47"/>
        <pc:sldMkLst>
          <pc:docMk/>
          <pc:sldMk cId="2573759621" sldId="671"/>
        </pc:sldMkLst>
      </pc:sldChg>
      <pc:sldChg chg="del">
        <pc:chgData name="Andrés Felipe Díaz Barreto" userId="5b6489d99aea2908" providerId="LiveId" clId="{5C2D28D6-FF34-4FA8-8EEB-E3F0083F3945}" dt="2025-02-07T00:51:15.104" v="4" actId="47"/>
        <pc:sldMkLst>
          <pc:docMk/>
          <pc:sldMk cId="1186011286" sldId="707"/>
        </pc:sldMkLst>
      </pc:sldChg>
      <pc:sldChg chg="del">
        <pc:chgData name="Andrés Felipe Díaz Barreto" userId="5b6489d99aea2908" providerId="LiveId" clId="{5C2D28D6-FF34-4FA8-8EEB-E3F0083F3945}" dt="2025-02-07T00:51:15.104" v="4" actId="47"/>
        <pc:sldMkLst>
          <pc:docMk/>
          <pc:sldMk cId="2568848032" sldId="708"/>
        </pc:sldMkLst>
      </pc:sldChg>
      <pc:sldChg chg="del">
        <pc:chgData name="Andrés Felipe Díaz Barreto" userId="5b6489d99aea2908" providerId="LiveId" clId="{5C2D28D6-FF34-4FA8-8EEB-E3F0083F3945}" dt="2025-02-07T00:51:15.104" v="4" actId="47"/>
        <pc:sldMkLst>
          <pc:docMk/>
          <pc:sldMk cId="3326480886" sldId="746"/>
        </pc:sldMkLst>
      </pc:sldChg>
      <pc:sldChg chg="add">
        <pc:chgData name="Andrés Felipe Díaz Barreto" userId="5b6489d99aea2908" providerId="LiveId" clId="{5C2D28D6-FF34-4FA8-8EEB-E3F0083F3945}" dt="2025-02-07T00:55:07.562" v="5"/>
        <pc:sldMkLst>
          <pc:docMk/>
          <pc:sldMk cId="3070854261" sldId="751"/>
        </pc:sldMkLst>
      </pc:sldChg>
      <pc:sldChg chg="del">
        <pc:chgData name="Andrés Felipe Díaz Barreto" userId="5b6489d99aea2908" providerId="LiveId" clId="{5C2D28D6-FF34-4FA8-8EEB-E3F0083F3945}" dt="2025-02-07T00:51:15.104" v="4" actId="47"/>
        <pc:sldMkLst>
          <pc:docMk/>
          <pc:sldMk cId="2087823670" sldId="763"/>
        </pc:sldMkLst>
      </pc:sldChg>
      <pc:sldChg chg="del">
        <pc:chgData name="Andrés Felipe Díaz Barreto" userId="5b6489d99aea2908" providerId="LiveId" clId="{5C2D28D6-FF34-4FA8-8EEB-E3F0083F3945}" dt="2025-02-07T00:45:57.113" v="0" actId="47"/>
        <pc:sldMkLst>
          <pc:docMk/>
          <pc:sldMk cId="3449591641" sldId="799"/>
        </pc:sldMkLst>
      </pc:sldChg>
      <pc:sldChg chg="add">
        <pc:chgData name="Andrés Felipe Díaz Barreto" userId="5b6489d99aea2908" providerId="LiveId" clId="{5C2D28D6-FF34-4FA8-8EEB-E3F0083F3945}" dt="2025-02-07T00:55:07.562" v="5"/>
        <pc:sldMkLst>
          <pc:docMk/>
          <pc:sldMk cId="1674734265" sldId="800"/>
        </pc:sldMkLst>
      </pc:sldChg>
      <pc:sldChg chg="del">
        <pc:chgData name="Andrés Felipe Díaz Barreto" userId="5b6489d99aea2908" providerId="LiveId" clId="{5C2D28D6-FF34-4FA8-8EEB-E3F0083F3945}" dt="2025-02-07T00:51:15.104" v="4" actId="47"/>
        <pc:sldMkLst>
          <pc:docMk/>
          <pc:sldMk cId="2202346894" sldId="820"/>
        </pc:sldMkLst>
      </pc:sldChg>
      <pc:sldChg chg="del">
        <pc:chgData name="Andrés Felipe Díaz Barreto" userId="5b6489d99aea2908" providerId="LiveId" clId="{5C2D28D6-FF34-4FA8-8EEB-E3F0083F3945}" dt="2025-02-07T00:45:57.113" v="0" actId="47"/>
        <pc:sldMkLst>
          <pc:docMk/>
          <pc:sldMk cId="1768736360" sldId="857"/>
        </pc:sldMkLst>
      </pc:sldChg>
      <pc:sldChg chg="del">
        <pc:chgData name="Andrés Felipe Díaz Barreto" userId="5b6489d99aea2908" providerId="LiveId" clId="{5C2D28D6-FF34-4FA8-8EEB-E3F0083F3945}" dt="2025-02-07T00:45:57.113" v="0" actId="47"/>
        <pc:sldMkLst>
          <pc:docMk/>
          <pc:sldMk cId="3813446885" sldId="858"/>
        </pc:sldMkLst>
      </pc:sldChg>
      <pc:sldChg chg="del">
        <pc:chgData name="Andrés Felipe Díaz Barreto" userId="5b6489d99aea2908" providerId="LiveId" clId="{5C2D28D6-FF34-4FA8-8EEB-E3F0083F3945}" dt="2025-02-07T00:45:57.113" v="0" actId="47"/>
        <pc:sldMkLst>
          <pc:docMk/>
          <pc:sldMk cId="3413753414" sldId="859"/>
        </pc:sldMkLst>
      </pc:sldChg>
      <pc:sldChg chg="del">
        <pc:chgData name="Andrés Felipe Díaz Barreto" userId="5b6489d99aea2908" providerId="LiveId" clId="{5C2D28D6-FF34-4FA8-8EEB-E3F0083F3945}" dt="2025-02-07T00:45:57.113" v="0" actId="47"/>
        <pc:sldMkLst>
          <pc:docMk/>
          <pc:sldMk cId="1398633841" sldId="860"/>
        </pc:sldMkLst>
      </pc:sldChg>
      <pc:sldChg chg="del">
        <pc:chgData name="Andrés Felipe Díaz Barreto" userId="5b6489d99aea2908" providerId="LiveId" clId="{5C2D28D6-FF34-4FA8-8EEB-E3F0083F3945}" dt="2025-02-07T00:45:57.113" v="0" actId="47"/>
        <pc:sldMkLst>
          <pc:docMk/>
          <pc:sldMk cId="2378556684" sldId="861"/>
        </pc:sldMkLst>
      </pc:sldChg>
      <pc:sldChg chg="del">
        <pc:chgData name="Andrés Felipe Díaz Barreto" userId="5b6489d99aea2908" providerId="LiveId" clId="{5C2D28D6-FF34-4FA8-8EEB-E3F0083F3945}" dt="2025-02-07T00:45:57.113" v="0" actId="47"/>
        <pc:sldMkLst>
          <pc:docMk/>
          <pc:sldMk cId="614467006" sldId="862"/>
        </pc:sldMkLst>
      </pc:sldChg>
      <pc:sldChg chg="del">
        <pc:chgData name="Andrés Felipe Díaz Barreto" userId="5b6489d99aea2908" providerId="LiveId" clId="{5C2D28D6-FF34-4FA8-8EEB-E3F0083F3945}" dt="2025-02-07T00:45:57.113" v="0" actId="47"/>
        <pc:sldMkLst>
          <pc:docMk/>
          <pc:sldMk cId="3172742431" sldId="863"/>
        </pc:sldMkLst>
      </pc:sldChg>
      <pc:sldChg chg="del">
        <pc:chgData name="Andrés Felipe Díaz Barreto" userId="5b6489d99aea2908" providerId="LiveId" clId="{5C2D28D6-FF34-4FA8-8EEB-E3F0083F3945}" dt="2025-02-07T00:45:57.113" v="0" actId="47"/>
        <pc:sldMkLst>
          <pc:docMk/>
          <pc:sldMk cId="2714744903" sldId="864"/>
        </pc:sldMkLst>
      </pc:sldChg>
      <pc:sldChg chg="del">
        <pc:chgData name="Andrés Felipe Díaz Barreto" userId="5b6489d99aea2908" providerId="LiveId" clId="{5C2D28D6-FF34-4FA8-8EEB-E3F0083F3945}" dt="2025-02-07T00:46:42.317" v="1" actId="47"/>
        <pc:sldMkLst>
          <pc:docMk/>
          <pc:sldMk cId="1274129147" sldId="869"/>
        </pc:sldMkLst>
      </pc:sldChg>
      <pc:sldChg chg="del">
        <pc:chgData name="Andrés Felipe Díaz Barreto" userId="5b6489d99aea2908" providerId="LiveId" clId="{5C2D28D6-FF34-4FA8-8EEB-E3F0083F3945}" dt="2025-02-07T00:46:42.317" v="1" actId="47"/>
        <pc:sldMkLst>
          <pc:docMk/>
          <pc:sldMk cId="2960713105" sldId="871"/>
        </pc:sldMkLst>
      </pc:sldChg>
      <pc:sldChg chg="del">
        <pc:chgData name="Andrés Felipe Díaz Barreto" userId="5b6489d99aea2908" providerId="LiveId" clId="{5C2D28D6-FF34-4FA8-8EEB-E3F0083F3945}" dt="2025-02-07T00:46:42.317" v="1" actId="47"/>
        <pc:sldMkLst>
          <pc:docMk/>
          <pc:sldMk cId="2571051703" sldId="874"/>
        </pc:sldMkLst>
      </pc:sldChg>
      <pc:sldChg chg="ord">
        <pc:chgData name="Andrés Felipe Díaz Barreto" userId="5b6489d99aea2908" providerId="LiveId" clId="{5C2D28D6-FF34-4FA8-8EEB-E3F0083F3945}" dt="2025-02-07T00:46:52.118" v="3"/>
        <pc:sldMkLst>
          <pc:docMk/>
          <pc:sldMk cId="2145391711" sldId="878"/>
        </pc:sldMkLst>
      </pc:sldChg>
      <pc:sldChg chg="del">
        <pc:chgData name="Andrés Felipe Díaz Barreto" userId="5b6489d99aea2908" providerId="LiveId" clId="{5C2D28D6-FF34-4FA8-8EEB-E3F0083F3945}" dt="2025-02-07T00:51:15.104" v="4" actId="47"/>
        <pc:sldMkLst>
          <pc:docMk/>
          <pc:sldMk cId="1316276051" sldId="879"/>
        </pc:sldMkLst>
      </pc:sldChg>
      <pc:sldChg chg="del">
        <pc:chgData name="Andrés Felipe Díaz Barreto" userId="5b6489d99aea2908" providerId="LiveId" clId="{5C2D28D6-FF34-4FA8-8EEB-E3F0083F3945}" dt="2025-02-07T00:51:15.104" v="4" actId="47"/>
        <pc:sldMkLst>
          <pc:docMk/>
          <pc:sldMk cId="288306051" sldId="880"/>
        </pc:sldMkLst>
      </pc:sldChg>
      <pc:sldChg chg="del">
        <pc:chgData name="Andrés Felipe Díaz Barreto" userId="5b6489d99aea2908" providerId="LiveId" clId="{5C2D28D6-FF34-4FA8-8EEB-E3F0083F3945}" dt="2025-02-07T00:51:15.104" v="4" actId="47"/>
        <pc:sldMkLst>
          <pc:docMk/>
          <pc:sldMk cId="655858404" sldId="881"/>
        </pc:sldMkLst>
      </pc:sldChg>
      <pc:sldChg chg="del">
        <pc:chgData name="Andrés Felipe Díaz Barreto" userId="5b6489d99aea2908" providerId="LiveId" clId="{5C2D28D6-FF34-4FA8-8EEB-E3F0083F3945}" dt="2025-02-07T00:51:15.104" v="4" actId="47"/>
        <pc:sldMkLst>
          <pc:docMk/>
          <pc:sldMk cId="2498030185" sldId="883"/>
        </pc:sldMkLst>
      </pc:sldChg>
      <pc:sldChg chg="del">
        <pc:chgData name="Andrés Felipe Díaz Barreto" userId="5b6489d99aea2908" providerId="LiveId" clId="{5C2D28D6-FF34-4FA8-8EEB-E3F0083F3945}" dt="2025-02-07T00:51:15.104" v="4" actId="47"/>
        <pc:sldMkLst>
          <pc:docMk/>
          <pc:sldMk cId="2361574810" sldId="884"/>
        </pc:sldMkLst>
      </pc:sldChg>
      <pc:sldChg chg="del">
        <pc:chgData name="Andrés Felipe Díaz Barreto" userId="5b6489d99aea2908" providerId="LiveId" clId="{5C2D28D6-FF34-4FA8-8EEB-E3F0083F3945}" dt="2025-02-07T00:51:15.104" v="4" actId="47"/>
        <pc:sldMkLst>
          <pc:docMk/>
          <pc:sldMk cId="3811447075" sldId="885"/>
        </pc:sldMkLst>
      </pc:sldChg>
      <pc:sldChg chg="del">
        <pc:chgData name="Andrés Felipe Díaz Barreto" userId="5b6489d99aea2908" providerId="LiveId" clId="{5C2D28D6-FF34-4FA8-8EEB-E3F0083F3945}" dt="2025-02-07T00:51:15.104" v="4" actId="47"/>
        <pc:sldMkLst>
          <pc:docMk/>
          <pc:sldMk cId="3075057575" sldId="886"/>
        </pc:sldMkLst>
      </pc:sldChg>
      <pc:sldChg chg="del">
        <pc:chgData name="Andrés Felipe Díaz Barreto" userId="5b6489d99aea2908" providerId="LiveId" clId="{5C2D28D6-FF34-4FA8-8EEB-E3F0083F3945}" dt="2025-02-07T00:51:15.104" v="4" actId="47"/>
        <pc:sldMkLst>
          <pc:docMk/>
          <pc:sldMk cId="616501274" sldId="887"/>
        </pc:sldMkLst>
      </pc:sldChg>
      <pc:sldChg chg="del">
        <pc:chgData name="Andrés Felipe Díaz Barreto" userId="5b6489d99aea2908" providerId="LiveId" clId="{5C2D28D6-FF34-4FA8-8EEB-E3F0083F3945}" dt="2025-02-07T00:51:15.104" v="4" actId="47"/>
        <pc:sldMkLst>
          <pc:docMk/>
          <pc:sldMk cId="1975375850" sldId="888"/>
        </pc:sldMkLst>
      </pc:sldChg>
      <pc:sldChg chg="del">
        <pc:chgData name="Andrés Felipe Díaz Barreto" userId="5b6489d99aea2908" providerId="LiveId" clId="{5C2D28D6-FF34-4FA8-8EEB-E3F0083F3945}" dt="2025-02-07T00:51:15.104" v="4" actId="47"/>
        <pc:sldMkLst>
          <pc:docMk/>
          <pc:sldMk cId="4139506192" sldId="889"/>
        </pc:sldMkLst>
      </pc:sldChg>
      <pc:sldChg chg="del">
        <pc:chgData name="Andrés Felipe Díaz Barreto" userId="5b6489d99aea2908" providerId="LiveId" clId="{5C2D28D6-FF34-4FA8-8EEB-E3F0083F3945}" dt="2025-02-07T00:51:15.104" v="4" actId="47"/>
        <pc:sldMkLst>
          <pc:docMk/>
          <pc:sldMk cId="4060083686" sldId="890"/>
        </pc:sldMkLst>
      </pc:sldChg>
      <pc:sldChg chg="del">
        <pc:chgData name="Andrés Felipe Díaz Barreto" userId="5b6489d99aea2908" providerId="LiveId" clId="{5C2D28D6-FF34-4FA8-8EEB-E3F0083F3945}" dt="2025-02-07T00:51:15.104" v="4" actId="47"/>
        <pc:sldMkLst>
          <pc:docMk/>
          <pc:sldMk cId="4109209735" sldId="891"/>
        </pc:sldMkLst>
      </pc:sldChg>
      <pc:sldChg chg="del">
        <pc:chgData name="Andrés Felipe Díaz Barreto" userId="5b6489d99aea2908" providerId="LiveId" clId="{5C2D28D6-FF34-4FA8-8EEB-E3F0083F3945}" dt="2025-02-07T00:51:15.104" v="4" actId="47"/>
        <pc:sldMkLst>
          <pc:docMk/>
          <pc:sldMk cId="3355162314" sldId="892"/>
        </pc:sldMkLst>
      </pc:sldChg>
      <pc:sldChg chg="del">
        <pc:chgData name="Andrés Felipe Díaz Barreto" userId="5b6489d99aea2908" providerId="LiveId" clId="{5C2D28D6-FF34-4FA8-8EEB-E3F0083F3945}" dt="2025-02-07T00:51:15.104" v="4" actId="47"/>
        <pc:sldMkLst>
          <pc:docMk/>
          <pc:sldMk cId="1783404634" sldId="894"/>
        </pc:sldMkLst>
      </pc:sldChg>
      <pc:sldChg chg="del">
        <pc:chgData name="Andrés Felipe Díaz Barreto" userId="5b6489d99aea2908" providerId="LiveId" clId="{5C2D28D6-FF34-4FA8-8EEB-E3F0083F3945}" dt="2025-02-07T00:51:15.104" v="4" actId="47"/>
        <pc:sldMkLst>
          <pc:docMk/>
          <pc:sldMk cId="4082045893" sldId="895"/>
        </pc:sldMkLst>
      </pc:sldChg>
      <pc:sldChg chg="del">
        <pc:chgData name="Andrés Felipe Díaz Barreto" userId="5b6489d99aea2908" providerId="LiveId" clId="{5C2D28D6-FF34-4FA8-8EEB-E3F0083F3945}" dt="2025-02-07T00:51:15.104" v="4" actId="47"/>
        <pc:sldMkLst>
          <pc:docMk/>
          <pc:sldMk cId="3717991057" sldId="896"/>
        </pc:sldMkLst>
      </pc:sldChg>
      <pc:sldChg chg="del">
        <pc:chgData name="Andrés Felipe Díaz Barreto" userId="5b6489d99aea2908" providerId="LiveId" clId="{5C2D28D6-FF34-4FA8-8EEB-E3F0083F3945}" dt="2025-02-07T00:51:15.104" v="4" actId="47"/>
        <pc:sldMkLst>
          <pc:docMk/>
          <pc:sldMk cId="3030644585" sldId="897"/>
        </pc:sldMkLst>
      </pc:sldChg>
      <pc:sldChg chg="del">
        <pc:chgData name="Andrés Felipe Díaz Barreto" userId="5b6489d99aea2908" providerId="LiveId" clId="{5C2D28D6-FF34-4FA8-8EEB-E3F0083F3945}" dt="2025-02-07T00:51:15.104" v="4" actId="47"/>
        <pc:sldMkLst>
          <pc:docMk/>
          <pc:sldMk cId="1555793743" sldId="898"/>
        </pc:sldMkLst>
      </pc:sldChg>
      <pc:sldChg chg="del">
        <pc:chgData name="Andrés Felipe Díaz Barreto" userId="5b6489d99aea2908" providerId="LiveId" clId="{5C2D28D6-FF34-4FA8-8EEB-E3F0083F3945}" dt="2025-02-07T00:51:15.104" v="4" actId="47"/>
        <pc:sldMkLst>
          <pc:docMk/>
          <pc:sldMk cId="1752803015" sldId="899"/>
        </pc:sldMkLst>
      </pc:sldChg>
      <pc:sldChg chg="del">
        <pc:chgData name="Andrés Felipe Díaz Barreto" userId="5b6489d99aea2908" providerId="LiveId" clId="{5C2D28D6-FF34-4FA8-8EEB-E3F0083F3945}" dt="2025-02-07T00:51:15.104" v="4" actId="47"/>
        <pc:sldMkLst>
          <pc:docMk/>
          <pc:sldMk cId="3602257510" sldId="900"/>
        </pc:sldMkLst>
      </pc:sldChg>
      <pc:sldChg chg="del">
        <pc:chgData name="Andrés Felipe Díaz Barreto" userId="5b6489d99aea2908" providerId="LiveId" clId="{5C2D28D6-FF34-4FA8-8EEB-E3F0083F3945}" dt="2025-02-07T00:51:15.104" v="4" actId="47"/>
        <pc:sldMkLst>
          <pc:docMk/>
          <pc:sldMk cId="3789372466" sldId="901"/>
        </pc:sldMkLst>
      </pc:sldChg>
      <pc:sldChg chg="del">
        <pc:chgData name="Andrés Felipe Díaz Barreto" userId="5b6489d99aea2908" providerId="LiveId" clId="{5C2D28D6-FF34-4FA8-8EEB-E3F0083F3945}" dt="2025-02-07T00:51:15.104" v="4" actId="47"/>
        <pc:sldMkLst>
          <pc:docMk/>
          <pc:sldMk cId="1048323192" sldId="902"/>
        </pc:sldMkLst>
      </pc:sldChg>
      <pc:sldChg chg="del">
        <pc:chgData name="Andrés Felipe Díaz Barreto" userId="5b6489d99aea2908" providerId="LiveId" clId="{5C2D28D6-FF34-4FA8-8EEB-E3F0083F3945}" dt="2025-02-07T00:51:15.104" v="4" actId="47"/>
        <pc:sldMkLst>
          <pc:docMk/>
          <pc:sldMk cId="2581151074" sldId="903"/>
        </pc:sldMkLst>
      </pc:sldChg>
      <pc:sldChg chg="del">
        <pc:chgData name="Andrés Felipe Díaz Barreto" userId="5b6489d99aea2908" providerId="LiveId" clId="{5C2D28D6-FF34-4FA8-8EEB-E3F0083F3945}" dt="2025-02-07T00:51:15.104" v="4" actId="47"/>
        <pc:sldMkLst>
          <pc:docMk/>
          <pc:sldMk cId="2636465047" sldId="904"/>
        </pc:sldMkLst>
      </pc:sldChg>
      <pc:sldChg chg="del">
        <pc:chgData name="Andrés Felipe Díaz Barreto" userId="5b6489d99aea2908" providerId="LiveId" clId="{5C2D28D6-FF34-4FA8-8EEB-E3F0083F3945}" dt="2025-02-07T00:51:15.104" v="4" actId="47"/>
        <pc:sldMkLst>
          <pc:docMk/>
          <pc:sldMk cId="1636416323" sldId="905"/>
        </pc:sldMkLst>
      </pc:sldChg>
      <pc:sldChg chg="del">
        <pc:chgData name="Andrés Felipe Díaz Barreto" userId="5b6489d99aea2908" providerId="LiveId" clId="{5C2D28D6-FF34-4FA8-8EEB-E3F0083F3945}" dt="2025-02-07T00:51:15.104" v="4" actId="47"/>
        <pc:sldMkLst>
          <pc:docMk/>
          <pc:sldMk cId="1629523595" sldId="906"/>
        </pc:sldMkLst>
      </pc:sldChg>
      <pc:sldChg chg="del">
        <pc:chgData name="Andrés Felipe Díaz Barreto" userId="5b6489d99aea2908" providerId="LiveId" clId="{5C2D28D6-FF34-4FA8-8EEB-E3F0083F3945}" dt="2025-02-07T00:51:15.104" v="4" actId="47"/>
        <pc:sldMkLst>
          <pc:docMk/>
          <pc:sldMk cId="3203191491" sldId="907"/>
        </pc:sldMkLst>
      </pc:sldChg>
      <pc:sldChg chg="del">
        <pc:chgData name="Andrés Felipe Díaz Barreto" userId="5b6489d99aea2908" providerId="LiveId" clId="{5C2D28D6-FF34-4FA8-8EEB-E3F0083F3945}" dt="2025-02-07T00:51:15.104" v="4" actId="47"/>
        <pc:sldMkLst>
          <pc:docMk/>
          <pc:sldMk cId="2454281141" sldId="908"/>
        </pc:sldMkLst>
      </pc:sldChg>
      <pc:sldChg chg="del">
        <pc:chgData name="Andrés Felipe Díaz Barreto" userId="5b6489d99aea2908" providerId="LiveId" clId="{5C2D28D6-FF34-4FA8-8EEB-E3F0083F3945}" dt="2025-02-07T00:51:15.104" v="4" actId="47"/>
        <pc:sldMkLst>
          <pc:docMk/>
          <pc:sldMk cId="3067327214" sldId="909"/>
        </pc:sldMkLst>
      </pc:sldChg>
      <pc:sldChg chg="del">
        <pc:chgData name="Andrés Felipe Díaz Barreto" userId="5b6489d99aea2908" providerId="LiveId" clId="{5C2D28D6-FF34-4FA8-8EEB-E3F0083F3945}" dt="2025-02-07T00:51:15.104" v="4" actId="47"/>
        <pc:sldMkLst>
          <pc:docMk/>
          <pc:sldMk cId="2556966709" sldId="910"/>
        </pc:sldMkLst>
      </pc:sldChg>
      <pc:sldChg chg="del">
        <pc:chgData name="Andrés Felipe Díaz Barreto" userId="5b6489d99aea2908" providerId="LiveId" clId="{5C2D28D6-FF34-4FA8-8EEB-E3F0083F3945}" dt="2025-02-07T00:51:15.104" v="4" actId="47"/>
        <pc:sldMkLst>
          <pc:docMk/>
          <pc:sldMk cId="3544661438" sldId="911"/>
        </pc:sldMkLst>
      </pc:sldChg>
      <pc:sldChg chg="del">
        <pc:chgData name="Andrés Felipe Díaz Barreto" userId="5b6489d99aea2908" providerId="LiveId" clId="{5C2D28D6-FF34-4FA8-8EEB-E3F0083F3945}" dt="2025-02-07T00:51:15.104" v="4" actId="47"/>
        <pc:sldMkLst>
          <pc:docMk/>
          <pc:sldMk cId="733217689" sldId="912"/>
        </pc:sldMkLst>
      </pc:sldChg>
    </pc:docChg>
  </pc:docChgLst>
  <pc:docChgLst>
    <pc:chgData name="Andrés Felipe Díaz Barreto" userId="5b6489d99aea2908" providerId="LiveId" clId="{AC1A5C28-5CA6-41D6-BC7A-3DF0923E3545}"/>
    <pc:docChg chg="undo custSel addSld delSld modSld sldOrd">
      <pc:chgData name="Andrés Felipe Díaz Barreto" userId="5b6489d99aea2908" providerId="LiveId" clId="{AC1A5C28-5CA6-41D6-BC7A-3DF0923E3545}" dt="2024-10-10T22:31:09.555" v="3032" actId="20577"/>
      <pc:docMkLst>
        <pc:docMk/>
      </pc:docMkLst>
      <pc:sldChg chg="modSp mod">
        <pc:chgData name="Andrés Felipe Díaz Barreto" userId="5b6489d99aea2908" providerId="LiveId" clId="{AC1A5C28-5CA6-41D6-BC7A-3DF0923E3545}" dt="2024-10-10T19:55:34.554" v="155" actId="20577"/>
        <pc:sldMkLst>
          <pc:docMk/>
          <pc:sldMk cId="2880485641" sldId="661"/>
        </pc:sldMkLst>
      </pc:sldChg>
      <pc:sldChg chg="mod modShow">
        <pc:chgData name="Andrés Felipe Díaz Barreto" userId="5b6489d99aea2908" providerId="LiveId" clId="{AC1A5C28-5CA6-41D6-BC7A-3DF0923E3545}" dt="2024-10-10T22:19:40.369" v="2701" actId="729"/>
        <pc:sldMkLst>
          <pc:docMk/>
          <pc:sldMk cId="536569088" sldId="665"/>
        </pc:sldMkLst>
      </pc:sldChg>
      <pc:sldChg chg="modSp del">
        <pc:chgData name="Andrés Felipe Díaz Barreto" userId="5b6489d99aea2908" providerId="LiveId" clId="{AC1A5C28-5CA6-41D6-BC7A-3DF0923E3545}" dt="2024-10-10T22:17:58.090" v="2698" actId="47"/>
        <pc:sldMkLst>
          <pc:docMk/>
          <pc:sldMk cId="2414256745" sldId="666"/>
        </pc:sldMkLst>
      </pc:sldChg>
      <pc:sldChg chg="mod modShow">
        <pc:chgData name="Andrés Felipe Díaz Barreto" userId="5b6489d99aea2908" providerId="LiveId" clId="{AC1A5C28-5CA6-41D6-BC7A-3DF0923E3545}" dt="2024-10-10T22:19:40.369" v="2701" actId="729"/>
        <pc:sldMkLst>
          <pc:docMk/>
          <pc:sldMk cId="495808721" sldId="667"/>
        </pc:sldMkLst>
      </pc:sldChg>
      <pc:sldChg chg="mod modShow">
        <pc:chgData name="Andrés Felipe Díaz Barreto" userId="5b6489d99aea2908" providerId="LiveId" clId="{AC1A5C28-5CA6-41D6-BC7A-3DF0923E3545}" dt="2024-10-10T22:19:40.369" v="2701" actId="729"/>
        <pc:sldMkLst>
          <pc:docMk/>
          <pc:sldMk cId="1562861438" sldId="668"/>
        </pc:sldMkLst>
      </pc:sldChg>
      <pc:sldChg chg="mod modShow">
        <pc:chgData name="Andrés Felipe Díaz Barreto" userId="5b6489d99aea2908" providerId="LiveId" clId="{AC1A5C28-5CA6-41D6-BC7A-3DF0923E3545}" dt="2024-10-10T22:19:40.369" v="2701" actId="729"/>
        <pc:sldMkLst>
          <pc:docMk/>
          <pc:sldMk cId="544336592" sldId="669"/>
        </pc:sldMkLst>
      </pc:sldChg>
      <pc:sldChg chg="mod modShow">
        <pc:chgData name="Andrés Felipe Díaz Barreto" userId="5b6489d99aea2908" providerId="LiveId" clId="{AC1A5C28-5CA6-41D6-BC7A-3DF0923E3545}" dt="2024-10-10T22:19:40.369" v="2701" actId="729"/>
        <pc:sldMkLst>
          <pc:docMk/>
          <pc:sldMk cId="3102353809" sldId="670"/>
        </pc:sldMkLst>
      </pc:sldChg>
      <pc:sldChg chg="mod modShow">
        <pc:chgData name="Andrés Felipe Díaz Barreto" userId="5b6489d99aea2908" providerId="LiveId" clId="{AC1A5C28-5CA6-41D6-BC7A-3DF0923E3545}" dt="2024-10-10T22:19:40.369" v="2701" actId="729"/>
        <pc:sldMkLst>
          <pc:docMk/>
          <pc:sldMk cId="2573759621" sldId="671"/>
        </pc:sldMkLst>
      </pc:sldChg>
      <pc:sldChg chg="del">
        <pc:chgData name="Andrés Felipe Díaz Barreto" userId="5b6489d99aea2908" providerId="LiveId" clId="{AC1A5C28-5CA6-41D6-BC7A-3DF0923E3545}" dt="2024-10-10T22:17:58.090" v="2698" actId="47"/>
        <pc:sldMkLst>
          <pc:docMk/>
          <pc:sldMk cId="1947791731" sldId="672"/>
        </pc:sldMkLst>
      </pc:sldChg>
      <pc:sldChg chg="del">
        <pc:chgData name="Andrés Felipe Díaz Barreto" userId="5b6489d99aea2908" providerId="LiveId" clId="{AC1A5C28-5CA6-41D6-BC7A-3DF0923E3545}" dt="2024-10-10T22:17:58.090" v="2698" actId="47"/>
        <pc:sldMkLst>
          <pc:docMk/>
          <pc:sldMk cId="2765691487" sldId="673"/>
        </pc:sldMkLst>
      </pc:sldChg>
      <pc:sldChg chg="del">
        <pc:chgData name="Andrés Felipe Díaz Barreto" userId="5b6489d99aea2908" providerId="LiveId" clId="{AC1A5C28-5CA6-41D6-BC7A-3DF0923E3545}" dt="2024-10-10T22:17:58.090" v="2698" actId="47"/>
        <pc:sldMkLst>
          <pc:docMk/>
          <pc:sldMk cId="656858946" sldId="674"/>
        </pc:sldMkLst>
      </pc:sldChg>
      <pc:sldChg chg="del">
        <pc:chgData name="Andrés Felipe Díaz Barreto" userId="5b6489d99aea2908" providerId="LiveId" clId="{AC1A5C28-5CA6-41D6-BC7A-3DF0923E3545}" dt="2024-10-10T22:17:58.090" v="2698" actId="47"/>
        <pc:sldMkLst>
          <pc:docMk/>
          <pc:sldMk cId="2484650571" sldId="676"/>
        </pc:sldMkLst>
      </pc:sldChg>
      <pc:sldChg chg="modSp del">
        <pc:chgData name="Andrés Felipe Díaz Barreto" userId="5b6489d99aea2908" providerId="LiveId" clId="{AC1A5C28-5CA6-41D6-BC7A-3DF0923E3545}" dt="2024-10-10T22:17:58.090" v="2698" actId="47"/>
        <pc:sldMkLst>
          <pc:docMk/>
          <pc:sldMk cId="3922361225" sldId="677"/>
        </pc:sldMkLst>
      </pc:sldChg>
      <pc:sldChg chg="modSp del">
        <pc:chgData name="Andrés Felipe Díaz Barreto" userId="5b6489d99aea2908" providerId="LiveId" clId="{AC1A5C28-5CA6-41D6-BC7A-3DF0923E3545}" dt="2024-10-10T22:17:58.090" v="2698" actId="47"/>
        <pc:sldMkLst>
          <pc:docMk/>
          <pc:sldMk cId="941917310" sldId="679"/>
        </pc:sldMkLst>
      </pc:sldChg>
      <pc:sldChg chg="del">
        <pc:chgData name="Andrés Felipe Díaz Barreto" userId="5b6489d99aea2908" providerId="LiveId" clId="{AC1A5C28-5CA6-41D6-BC7A-3DF0923E3545}" dt="2024-10-10T22:17:58.090" v="2698" actId="47"/>
        <pc:sldMkLst>
          <pc:docMk/>
          <pc:sldMk cId="2079917490" sldId="680"/>
        </pc:sldMkLst>
      </pc:sldChg>
      <pc:sldChg chg="modSp del">
        <pc:chgData name="Andrés Felipe Díaz Barreto" userId="5b6489d99aea2908" providerId="LiveId" clId="{AC1A5C28-5CA6-41D6-BC7A-3DF0923E3545}" dt="2024-10-10T22:17:58.090" v="2698" actId="47"/>
        <pc:sldMkLst>
          <pc:docMk/>
          <pc:sldMk cId="1982435868" sldId="681"/>
        </pc:sldMkLst>
      </pc:sldChg>
      <pc:sldChg chg="modSp del">
        <pc:chgData name="Andrés Felipe Díaz Barreto" userId="5b6489d99aea2908" providerId="LiveId" clId="{AC1A5C28-5CA6-41D6-BC7A-3DF0923E3545}" dt="2024-10-10T22:17:58.090" v="2698" actId="47"/>
        <pc:sldMkLst>
          <pc:docMk/>
          <pc:sldMk cId="4189098034" sldId="684"/>
        </pc:sldMkLst>
      </pc:sldChg>
      <pc:sldChg chg="modSp del">
        <pc:chgData name="Andrés Felipe Díaz Barreto" userId="5b6489d99aea2908" providerId="LiveId" clId="{AC1A5C28-5CA6-41D6-BC7A-3DF0923E3545}" dt="2024-10-10T22:17:58.090" v="2698" actId="47"/>
        <pc:sldMkLst>
          <pc:docMk/>
          <pc:sldMk cId="3595188578" sldId="685"/>
        </pc:sldMkLst>
      </pc:sldChg>
      <pc:sldChg chg="modSp del">
        <pc:chgData name="Andrés Felipe Díaz Barreto" userId="5b6489d99aea2908" providerId="LiveId" clId="{AC1A5C28-5CA6-41D6-BC7A-3DF0923E3545}" dt="2024-10-10T22:17:58.090" v="2698" actId="47"/>
        <pc:sldMkLst>
          <pc:docMk/>
          <pc:sldMk cId="478492125" sldId="686"/>
        </pc:sldMkLst>
      </pc:sldChg>
      <pc:sldChg chg="modSp del">
        <pc:chgData name="Andrés Felipe Díaz Barreto" userId="5b6489d99aea2908" providerId="LiveId" clId="{AC1A5C28-5CA6-41D6-BC7A-3DF0923E3545}" dt="2024-10-10T22:17:58.090" v="2698" actId="47"/>
        <pc:sldMkLst>
          <pc:docMk/>
          <pc:sldMk cId="3492258871" sldId="687"/>
        </pc:sldMkLst>
      </pc:sldChg>
      <pc:sldChg chg="del">
        <pc:chgData name="Andrés Felipe Díaz Barreto" userId="5b6489d99aea2908" providerId="LiveId" clId="{AC1A5C28-5CA6-41D6-BC7A-3DF0923E3545}" dt="2024-10-10T22:17:58.090" v="2698" actId="47"/>
        <pc:sldMkLst>
          <pc:docMk/>
          <pc:sldMk cId="4097626159" sldId="689"/>
        </pc:sldMkLst>
      </pc:sldChg>
      <pc:sldChg chg="del">
        <pc:chgData name="Andrés Felipe Díaz Barreto" userId="5b6489d99aea2908" providerId="LiveId" clId="{AC1A5C28-5CA6-41D6-BC7A-3DF0923E3545}" dt="2024-10-10T22:17:58.090" v="2698" actId="47"/>
        <pc:sldMkLst>
          <pc:docMk/>
          <pc:sldMk cId="3370881458" sldId="690"/>
        </pc:sldMkLst>
      </pc:sldChg>
      <pc:sldChg chg="del">
        <pc:chgData name="Andrés Felipe Díaz Barreto" userId="5b6489d99aea2908" providerId="LiveId" clId="{AC1A5C28-5CA6-41D6-BC7A-3DF0923E3545}" dt="2024-10-10T22:17:58.090" v="2698" actId="47"/>
        <pc:sldMkLst>
          <pc:docMk/>
          <pc:sldMk cId="4264358010" sldId="691"/>
        </pc:sldMkLst>
      </pc:sldChg>
      <pc:sldChg chg="modSp del">
        <pc:chgData name="Andrés Felipe Díaz Barreto" userId="5b6489d99aea2908" providerId="LiveId" clId="{AC1A5C28-5CA6-41D6-BC7A-3DF0923E3545}" dt="2024-10-10T22:17:58.090" v="2698" actId="47"/>
        <pc:sldMkLst>
          <pc:docMk/>
          <pc:sldMk cId="3256356047" sldId="692"/>
        </pc:sldMkLst>
      </pc:sldChg>
      <pc:sldChg chg="del">
        <pc:chgData name="Andrés Felipe Díaz Barreto" userId="5b6489d99aea2908" providerId="LiveId" clId="{AC1A5C28-5CA6-41D6-BC7A-3DF0923E3545}" dt="2024-10-10T22:17:58.090" v="2698" actId="47"/>
        <pc:sldMkLst>
          <pc:docMk/>
          <pc:sldMk cId="3305659837" sldId="693"/>
        </pc:sldMkLst>
      </pc:sldChg>
      <pc:sldChg chg="del">
        <pc:chgData name="Andrés Felipe Díaz Barreto" userId="5b6489d99aea2908" providerId="LiveId" clId="{AC1A5C28-5CA6-41D6-BC7A-3DF0923E3545}" dt="2024-10-10T22:17:58.090" v="2698" actId="47"/>
        <pc:sldMkLst>
          <pc:docMk/>
          <pc:sldMk cId="3877015220" sldId="694"/>
        </pc:sldMkLst>
      </pc:sldChg>
      <pc:sldChg chg="modSp del">
        <pc:chgData name="Andrés Felipe Díaz Barreto" userId="5b6489d99aea2908" providerId="LiveId" clId="{AC1A5C28-5CA6-41D6-BC7A-3DF0923E3545}" dt="2024-10-10T22:17:58.090" v="2698" actId="47"/>
        <pc:sldMkLst>
          <pc:docMk/>
          <pc:sldMk cId="1388457086" sldId="695"/>
        </pc:sldMkLst>
      </pc:sldChg>
      <pc:sldChg chg="modSp del">
        <pc:chgData name="Andrés Felipe Díaz Barreto" userId="5b6489d99aea2908" providerId="LiveId" clId="{AC1A5C28-5CA6-41D6-BC7A-3DF0923E3545}" dt="2024-10-10T22:17:58.090" v="2698" actId="47"/>
        <pc:sldMkLst>
          <pc:docMk/>
          <pc:sldMk cId="753608530" sldId="696"/>
        </pc:sldMkLst>
      </pc:sldChg>
      <pc:sldChg chg="del">
        <pc:chgData name="Andrés Felipe Díaz Barreto" userId="5b6489d99aea2908" providerId="LiveId" clId="{AC1A5C28-5CA6-41D6-BC7A-3DF0923E3545}" dt="2024-10-10T22:17:58.090" v="2698" actId="47"/>
        <pc:sldMkLst>
          <pc:docMk/>
          <pc:sldMk cId="636066543" sldId="697"/>
        </pc:sldMkLst>
      </pc:sldChg>
      <pc:sldChg chg="del">
        <pc:chgData name="Andrés Felipe Díaz Barreto" userId="5b6489d99aea2908" providerId="LiveId" clId="{AC1A5C28-5CA6-41D6-BC7A-3DF0923E3545}" dt="2024-10-10T22:17:58.090" v="2698" actId="47"/>
        <pc:sldMkLst>
          <pc:docMk/>
          <pc:sldMk cId="1010771277" sldId="699"/>
        </pc:sldMkLst>
      </pc:sldChg>
      <pc:sldChg chg="mod modShow">
        <pc:chgData name="Andrés Felipe Díaz Barreto" userId="5b6489d99aea2908" providerId="LiveId" clId="{AC1A5C28-5CA6-41D6-BC7A-3DF0923E3545}" dt="2024-10-10T22:19:40.369" v="2701" actId="729"/>
        <pc:sldMkLst>
          <pc:docMk/>
          <pc:sldMk cId="1186011286" sldId="707"/>
        </pc:sldMkLst>
      </pc:sldChg>
      <pc:sldChg chg="mod modShow">
        <pc:chgData name="Andrés Felipe Díaz Barreto" userId="5b6489d99aea2908" providerId="LiveId" clId="{AC1A5C28-5CA6-41D6-BC7A-3DF0923E3545}" dt="2024-10-10T22:19:40.369" v="2701" actId="729"/>
        <pc:sldMkLst>
          <pc:docMk/>
          <pc:sldMk cId="2568848032" sldId="708"/>
        </pc:sldMkLst>
      </pc:sldChg>
      <pc:sldChg chg="del">
        <pc:chgData name="Andrés Felipe Díaz Barreto" userId="5b6489d99aea2908" providerId="LiveId" clId="{AC1A5C28-5CA6-41D6-BC7A-3DF0923E3545}" dt="2024-10-10T22:17:58.090" v="2698" actId="47"/>
        <pc:sldMkLst>
          <pc:docMk/>
          <pc:sldMk cId="3792489233" sldId="710"/>
        </pc:sldMkLst>
      </pc:sldChg>
      <pc:sldChg chg="del">
        <pc:chgData name="Andrés Felipe Díaz Barreto" userId="5b6489d99aea2908" providerId="LiveId" clId="{AC1A5C28-5CA6-41D6-BC7A-3DF0923E3545}" dt="2024-10-10T22:17:58.090" v="2698" actId="47"/>
        <pc:sldMkLst>
          <pc:docMk/>
          <pc:sldMk cId="1428356823" sldId="712"/>
        </pc:sldMkLst>
      </pc:sldChg>
      <pc:sldChg chg="del">
        <pc:chgData name="Andrés Felipe Díaz Barreto" userId="5b6489d99aea2908" providerId="LiveId" clId="{AC1A5C28-5CA6-41D6-BC7A-3DF0923E3545}" dt="2024-10-10T22:17:58.090" v="2698" actId="47"/>
        <pc:sldMkLst>
          <pc:docMk/>
          <pc:sldMk cId="1121738471" sldId="722"/>
        </pc:sldMkLst>
      </pc:sldChg>
      <pc:sldChg chg="del">
        <pc:chgData name="Andrés Felipe Díaz Barreto" userId="5b6489d99aea2908" providerId="LiveId" clId="{AC1A5C28-5CA6-41D6-BC7A-3DF0923E3545}" dt="2024-10-10T22:17:58.090" v="2698" actId="47"/>
        <pc:sldMkLst>
          <pc:docMk/>
          <pc:sldMk cId="216581332" sldId="723"/>
        </pc:sldMkLst>
      </pc:sldChg>
      <pc:sldChg chg="del">
        <pc:chgData name="Andrés Felipe Díaz Barreto" userId="5b6489d99aea2908" providerId="LiveId" clId="{AC1A5C28-5CA6-41D6-BC7A-3DF0923E3545}" dt="2024-10-10T22:17:58.090" v="2698" actId="47"/>
        <pc:sldMkLst>
          <pc:docMk/>
          <pc:sldMk cId="3442788623" sldId="724"/>
        </pc:sldMkLst>
      </pc:sldChg>
      <pc:sldChg chg="modSp del">
        <pc:chgData name="Andrés Felipe Díaz Barreto" userId="5b6489d99aea2908" providerId="LiveId" clId="{AC1A5C28-5CA6-41D6-BC7A-3DF0923E3545}" dt="2024-10-10T22:17:58.090" v="2698" actId="47"/>
        <pc:sldMkLst>
          <pc:docMk/>
          <pc:sldMk cId="2650986074" sldId="725"/>
        </pc:sldMkLst>
      </pc:sldChg>
      <pc:sldChg chg="del">
        <pc:chgData name="Andrés Felipe Díaz Barreto" userId="5b6489d99aea2908" providerId="LiveId" clId="{AC1A5C28-5CA6-41D6-BC7A-3DF0923E3545}" dt="2024-10-10T22:17:58.090" v="2698" actId="47"/>
        <pc:sldMkLst>
          <pc:docMk/>
          <pc:sldMk cId="2109093494" sldId="726"/>
        </pc:sldMkLst>
      </pc:sldChg>
      <pc:sldChg chg="del">
        <pc:chgData name="Andrés Felipe Díaz Barreto" userId="5b6489d99aea2908" providerId="LiveId" clId="{AC1A5C28-5CA6-41D6-BC7A-3DF0923E3545}" dt="2024-10-10T22:17:58.090" v="2698" actId="47"/>
        <pc:sldMkLst>
          <pc:docMk/>
          <pc:sldMk cId="1064541321" sldId="727"/>
        </pc:sldMkLst>
      </pc:sldChg>
      <pc:sldChg chg="del">
        <pc:chgData name="Andrés Felipe Díaz Barreto" userId="5b6489d99aea2908" providerId="LiveId" clId="{AC1A5C28-5CA6-41D6-BC7A-3DF0923E3545}" dt="2024-10-10T22:17:58.090" v="2698" actId="47"/>
        <pc:sldMkLst>
          <pc:docMk/>
          <pc:sldMk cId="2375380198" sldId="728"/>
        </pc:sldMkLst>
      </pc:sldChg>
      <pc:sldChg chg="modSp del">
        <pc:chgData name="Andrés Felipe Díaz Barreto" userId="5b6489d99aea2908" providerId="LiveId" clId="{AC1A5C28-5CA6-41D6-BC7A-3DF0923E3545}" dt="2024-10-10T22:17:58.090" v="2698" actId="47"/>
        <pc:sldMkLst>
          <pc:docMk/>
          <pc:sldMk cId="4019900867" sldId="729"/>
        </pc:sldMkLst>
      </pc:sldChg>
      <pc:sldChg chg="modSp del">
        <pc:chgData name="Andrés Felipe Díaz Barreto" userId="5b6489d99aea2908" providerId="LiveId" clId="{AC1A5C28-5CA6-41D6-BC7A-3DF0923E3545}" dt="2024-10-10T22:17:58.090" v="2698" actId="47"/>
        <pc:sldMkLst>
          <pc:docMk/>
          <pc:sldMk cId="236078409" sldId="730"/>
        </pc:sldMkLst>
      </pc:sldChg>
      <pc:sldChg chg="del">
        <pc:chgData name="Andrés Felipe Díaz Barreto" userId="5b6489d99aea2908" providerId="LiveId" clId="{AC1A5C28-5CA6-41D6-BC7A-3DF0923E3545}" dt="2024-10-10T22:17:58.090" v="2698" actId="47"/>
        <pc:sldMkLst>
          <pc:docMk/>
          <pc:sldMk cId="750518901" sldId="731"/>
        </pc:sldMkLst>
      </pc:sldChg>
      <pc:sldChg chg="del">
        <pc:chgData name="Andrés Felipe Díaz Barreto" userId="5b6489d99aea2908" providerId="LiveId" clId="{AC1A5C28-5CA6-41D6-BC7A-3DF0923E3545}" dt="2024-10-10T22:17:58.090" v="2698" actId="47"/>
        <pc:sldMkLst>
          <pc:docMk/>
          <pc:sldMk cId="1357399507" sldId="733"/>
        </pc:sldMkLst>
      </pc:sldChg>
      <pc:sldChg chg="modSp del">
        <pc:chgData name="Andrés Felipe Díaz Barreto" userId="5b6489d99aea2908" providerId="LiveId" clId="{AC1A5C28-5CA6-41D6-BC7A-3DF0923E3545}" dt="2024-10-10T22:17:58.090" v="2698" actId="47"/>
        <pc:sldMkLst>
          <pc:docMk/>
          <pc:sldMk cId="3821612933" sldId="734"/>
        </pc:sldMkLst>
      </pc:sldChg>
      <pc:sldChg chg="modSp del">
        <pc:chgData name="Andrés Felipe Díaz Barreto" userId="5b6489d99aea2908" providerId="LiveId" clId="{AC1A5C28-5CA6-41D6-BC7A-3DF0923E3545}" dt="2024-10-10T22:17:58.090" v="2698" actId="47"/>
        <pc:sldMkLst>
          <pc:docMk/>
          <pc:sldMk cId="2268730070" sldId="735"/>
        </pc:sldMkLst>
      </pc:sldChg>
      <pc:sldChg chg="modSp del">
        <pc:chgData name="Andrés Felipe Díaz Barreto" userId="5b6489d99aea2908" providerId="LiveId" clId="{AC1A5C28-5CA6-41D6-BC7A-3DF0923E3545}" dt="2024-10-10T22:17:58.090" v="2698" actId="47"/>
        <pc:sldMkLst>
          <pc:docMk/>
          <pc:sldMk cId="145062906" sldId="736"/>
        </pc:sldMkLst>
      </pc:sldChg>
      <pc:sldChg chg="del">
        <pc:chgData name="Andrés Felipe Díaz Barreto" userId="5b6489d99aea2908" providerId="LiveId" clId="{AC1A5C28-5CA6-41D6-BC7A-3DF0923E3545}" dt="2024-10-10T22:17:58.090" v="2698" actId="47"/>
        <pc:sldMkLst>
          <pc:docMk/>
          <pc:sldMk cId="3076843545" sldId="738"/>
        </pc:sldMkLst>
      </pc:sldChg>
      <pc:sldChg chg="del">
        <pc:chgData name="Andrés Felipe Díaz Barreto" userId="5b6489d99aea2908" providerId="LiveId" clId="{AC1A5C28-5CA6-41D6-BC7A-3DF0923E3545}" dt="2024-10-10T22:17:58.090" v="2698" actId="47"/>
        <pc:sldMkLst>
          <pc:docMk/>
          <pc:sldMk cId="3966925184" sldId="739"/>
        </pc:sldMkLst>
      </pc:sldChg>
      <pc:sldChg chg="del">
        <pc:chgData name="Andrés Felipe Díaz Barreto" userId="5b6489d99aea2908" providerId="LiveId" clId="{AC1A5C28-5CA6-41D6-BC7A-3DF0923E3545}" dt="2024-10-10T22:17:58.090" v="2698" actId="47"/>
        <pc:sldMkLst>
          <pc:docMk/>
          <pc:sldMk cId="3410929243" sldId="740"/>
        </pc:sldMkLst>
      </pc:sldChg>
      <pc:sldChg chg="del">
        <pc:chgData name="Andrés Felipe Díaz Barreto" userId="5b6489d99aea2908" providerId="LiveId" clId="{AC1A5C28-5CA6-41D6-BC7A-3DF0923E3545}" dt="2024-10-10T22:17:58.090" v="2698" actId="47"/>
        <pc:sldMkLst>
          <pc:docMk/>
          <pc:sldMk cId="2079092488" sldId="741"/>
        </pc:sldMkLst>
      </pc:sldChg>
      <pc:sldChg chg="del">
        <pc:chgData name="Andrés Felipe Díaz Barreto" userId="5b6489d99aea2908" providerId="LiveId" clId="{AC1A5C28-5CA6-41D6-BC7A-3DF0923E3545}" dt="2024-10-10T22:17:58.090" v="2698" actId="47"/>
        <pc:sldMkLst>
          <pc:docMk/>
          <pc:sldMk cId="328341608" sldId="742"/>
        </pc:sldMkLst>
      </pc:sldChg>
      <pc:sldChg chg="del">
        <pc:chgData name="Andrés Felipe Díaz Barreto" userId="5b6489d99aea2908" providerId="LiveId" clId="{AC1A5C28-5CA6-41D6-BC7A-3DF0923E3545}" dt="2024-10-10T22:17:58.090" v="2698" actId="47"/>
        <pc:sldMkLst>
          <pc:docMk/>
          <pc:sldMk cId="1249648485" sldId="744"/>
        </pc:sldMkLst>
      </pc:sldChg>
      <pc:sldChg chg="del">
        <pc:chgData name="Andrés Felipe Díaz Barreto" userId="5b6489d99aea2908" providerId="LiveId" clId="{AC1A5C28-5CA6-41D6-BC7A-3DF0923E3545}" dt="2024-10-10T22:17:58.090" v="2698" actId="47"/>
        <pc:sldMkLst>
          <pc:docMk/>
          <pc:sldMk cId="281671870" sldId="745"/>
        </pc:sldMkLst>
      </pc:sldChg>
      <pc:sldChg chg="modSp mod modShow">
        <pc:chgData name="Andrés Felipe Díaz Barreto" userId="5b6489d99aea2908" providerId="LiveId" clId="{AC1A5C28-5CA6-41D6-BC7A-3DF0923E3545}" dt="2024-10-10T22:19:40.369" v="2701" actId="729"/>
        <pc:sldMkLst>
          <pc:docMk/>
          <pc:sldMk cId="3326480886" sldId="746"/>
        </pc:sldMkLst>
      </pc:sldChg>
      <pc:sldChg chg="del">
        <pc:chgData name="Andrés Felipe Díaz Barreto" userId="5b6489d99aea2908" providerId="LiveId" clId="{AC1A5C28-5CA6-41D6-BC7A-3DF0923E3545}" dt="2024-10-10T22:17:58.090" v="2698" actId="47"/>
        <pc:sldMkLst>
          <pc:docMk/>
          <pc:sldMk cId="1308694172" sldId="748"/>
        </pc:sldMkLst>
      </pc:sldChg>
      <pc:sldChg chg="modSp del">
        <pc:chgData name="Andrés Felipe Díaz Barreto" userId="5b6489d99aea2908" providerId="LiveId" clId="{AC1A5C28-5CA6-41D6-BC7A-3DF0923E3545}" dt="2024-10-10T22:17:58.090" v="2698" actId="47"/>
        <pc:sldMkLst>
          <pc:docMk/>
          <pc:sldMk cId="218723260" sldId="749"/>
        </pc:sldMkLst>
      </pc:sldChg>
      <pc:sldChg chg="del">
        <pc:chgData name="Andrés Felipe Díaz Barreto" userId="5b6489d99aea2908" providerId="LiveId" clId="{AC1A5C28-5CA6-41D6-BC7A-3DF0923E3545}" dt="2024-10-10T22:17:58.090" v="2698" actId="47"/>
        <pc:sldMkLst>
          <pc:docMk/>
          <pc:sldMk cId="3070854261" sldId="751"/>
        </pc:sldMkLst>
      </pc:sldChg>
      <pc:sldChg chg="del">
        <pc:chgData name="Andrés Felipe Díaz Barreto" userId="5b6489d99aea2908" providerId="LiveId" clId="{AC1A5C28-5CA6-41D6-BC7A-3DF0923E3545}" dt="2024-10-10T22:17:58.090" v="2698" actId="47"/>
        <pc:sldMkLst>
          <pc:docMk/>
          <pc:sldMk cId="1623535237" sldId="752"/>
        </pc:sldMkLst>
      </pc:sldChg>
      <pc:sldChg chg="del">
        <pc:chgData name="Andrés Felipe Díaz Barreto" userId="5b6489d99aea2908" providerId="LiveId" clId="{AC1A5C28-5CA6-41D6-BC7A-3DF0923E3545}" dt="2024-10-10T22:17:58.090" v="2698" actId="47"/>
        <pc:sldMkLst>
          <pc:docMk/>
          <pc:sldMk cId="373227360" sldId="753"/>
        </pc:sldMkLst>
      </pc:sldChg>
      <pc:sldChg chg="del">
        <pc:chgData name="Andrés Felipe Díaz Barreto" userId="5b6489d99aea2908" providerId="LiveId" clId="{AC1A5C28-5CA6-41D6-BC7A-3DF0923E3545}" dt="2024-10-10T22:17:58.090" v="2698" actId="47"/>
        <pc:sldMkLst>
          <pc:docMk/>
          <pc:sldMk cId="2338054391" sldId="754"/>
        </pc:sldMkLst>
      </pc:sldChg>
      <pc:sldChg chg="del">
        <pc:chgData name="Andrés Felipe Díaz Barreto" userId="5b6489d99aea2908" providerId="LiveId" clId="{AC1A5C28-5CA6-41D6-BC7A-3DF0923E3545}" dt="2024-10-10T22:17:58.090" v="2698" actId="47"/>
        <pc:sldMkLst>
          <pc:docMk/>
          <pc:sldMk cId="3997171580" sldId="759"/>
        </pc:sldMkLst>
      </pc:sldChg>
      <pc:sldChg chg="del">
        <pc:chgData name="Andrés Felipe Díaz Barreto" userId="5b6489d99aea2908" providerId="LiveId" clId="{AC1A5C28-5CA6-41D6-BC7A-3DF0923E3545}" dt="2024-10-10T22:17:58.090" v="2698" actId="47"/>
        <pc:sldMkLst>
          <pc:docMk/>
          <pc:sldMk cId="2902685518" sldId="760"/>
        </pc:sldMkLst>
      </pc:sldChg>
      <pc:sldChg chg="modSp del">
        <pc:chgData name="Andrés Felipe Díaz Barreto" userId="5b6489d99aea2908" providerId="LiveId" clId="{AC1A5C28-5CA6-41D6-BC7A-3DF0923E3545}" dt="2024-10-10T22:17:58.090" v="2698" actId="47"/>
        <pc:sldMkLst>
          <pc:docMk/>
          <pc:sldMk cId="2411477840" sldId="761"/>
        </pc:sldMkLst>
      </pc:sldChg>
      <pc:sldChg chg="del">
        <pc:chgData name="Andrés Felipe Díaz Barreto" userId="5b6489d99aea2908" providerId="LiveId" clId="{AC1A5C28-5CA6-41D6-BC7A-3DF0923E3545}" dt="2024-10-10T22:17:58.090" v="2698" actId="47"/>
        <pc:sldMkLst>
          <pc:docMk/>
          <pc:sldMk cId="3416694691" sldId="762"/>
        </pc:sldMkLst>
      </pc:sldChg>
      <pc:sldChg chg="mod modShow">
        <pc:chgData name="Andrés Felipe Díaz Barreto" userId="5b6489d99aea2908" providerId="LiveId" clId="{AC1A5C28-5CA6-41D6-BC7A-3DF0923E3545}" dt="2024-10-10T22:19:40.369" v="2701" actId="729"/>
        <pc:sldMkLst>
          <pc:docMk/>
          <pc:sldMk cId="2087823670" sldId="763"/>
        </pc:sldMkLst>
      </pc:sldChg>
      <pc:sldChg chg="del">
        <pc:chgData name="Andrés Felipe Díaz Barreto" userId="5b6489d99aea2908" providerId="LiveId" clId="{AC1A5C28-5CA6-41D6-BC7A-3DF0923E3545}" dt="2024-10-10T22:17:58.090" v="2698" actId="47"/>
        <pc:sldMkLst>
          <pc:docMk/>
          <pc:sldMk cId="552638270" sldId="764"/>
        </pc:sldMkLst>
      </pc:sldChg>
      <pc:sldChg chg="del">
        <pc:chgData name="Andrés Felipe Díaz Barreto" userId="5b6489d99aea2908" providerId="LiveId" clId="{AC1A5C28-5CA6-41D6-BC7A-3DF0923E3545}" dt="2024-10-10T22:17:58.090" v="2698" actId="47"/>
        <pc:sldMkLst>
          <pc:docMk/>
          <pc:sldMk cId="997840032" sldId="765"/>
        </pc:sldMkLst>
      </pc:sldChg>
      <pc:sldChg chg="del">
        <pc:chgData name="Andrés Felipe Díaz Barreto" userId="5b6489d99aea2908" providerId="LiveId" clId="{AC1A5C28-5CA6-41D6-BC7A-3DF0923E3545}" dt="2024-10-10T22:17:58.090" v="2698" actId="47"/>
        <pc:sldMkLst>
          <pc:docMk/>
          <pc:sldMk cId="3596652161" sldId="766"/>
        </pc:sldMkLst>
      </pc:sldChg>
      <pc:sldChg chg="del">
        <pc:chgData name="Andrés Felipe Díaz Barreto" userId="5b6489d99aea2908" providerId="LiveId" clId="{AC1A5C28-5CA6-41D6-BC7A-3DF0923E3545}" dt="2024-10-10T22:17:58.090" v="2698" actId="47"/>
        <pc:sldMkLst>
          <pc:docMk/>
          <pc:sldMk cId="1648285555" sldId="767"/>
        </pc:sldMkLst>
      </pc:sldChg>
      <pc:sldChg chg="modSp del">
        <pc:chgData name="Andrés Felipe Díaz Barreto" userId="5b6489d99aea2908" providerId="LiveId" clId="{AC1A5C28-5CA6-41D6-BC7A-3DF0923E3545}" dt="2024-10-10T22:17:58.090" v="2698" actId="47"/>
        <pc:sldMkLst>
          <pc:docMk/>
          <pc:sldMk cId="1651132115" sldId="768"/>
        </pc:sldMkLst>
      </pc:sldChg>
      <pc:sldChg chg="del">
        <pc:chgData name="Andrés Felipe Díaz Barreto" userId="5b6489d99aea2908" providerId="LiveId" clId="{AC1A5C28-5CA6-41D6-BC7A-3DF0923E3545}" dt="2024-10-10T22:17:58.090" v="2698" actId="47"/>
        <pc:sldMkLst>
          <pc:docMk/>
          <pc:sldMk cId="3296512518" sldId="769"/>
        </pc:sldMkLst>
      </pc:sldChg>
      <pc:sldChg chg="del">
        <pc:chgData name="Andrés Felipe Díaz Barreto" userId="5b6489d99aea2908" providerId="LiveId" clId="{AC1A5C28-5CA6-41D6-BC7A-3DF0923E3545}" dt="2024-10-10T22:17:58.090" v="2698" actId="47"/>
        <pc:sldMkLst>
          <pc:docMk/>
          <pc:sldMk cId="890949124" sldId="770"/>
        </pc:sldMkLst>
      </pc:sldChg>
      <pc:sldChg chg="modSp del">
        <pc:chgData name="Andrés Felipe Díaz Barreto" userId="5b6489d99aea2908" providerId="LiveId" clId="{AC1A5C28-5CA6-41D6-BC7A-3DF0923E3545}" dt="2024-10-10T22:17:58.090" v="2698" actId="47"/>
        <pc:sldMkLst>
          <pc:docMk/>
          <pc:sldMk cId="3747416949" sldId="771"/>
        </pc:sldMkLst>
      </pc:sldChg>
      <pc:sldChg chg="del">
        <pc:chgData name="Andrés Felipe Díaz Barreto" userId="5b6489d99aea2908" providerId="LiveId" clId="{AC1A5C28-5CA6-41D6-BC7A-3DF0923E3545}" dt="2024-10-10T22:17:58.090" v="2698" actId="47"/>
        <pc:sldMkLst>
          <pc:docMk/>
          <pc:sldMk cId="1020534913" sldId="779"/>
        </pc:sldMkLst>
      </pc:sldChg>
      <pc:sldChg chg="del">
        <pc:chgData name="Andrés Felipe Díaz Barreto" userId="5b6489d99aea2908" providerId="LiveId" clId="{AC1A5C28-5CA6-41D6-BC7A-3DF0923E3545}" dt="2024-10-10T19:55:52.475" v="156" actId="47"/>
        <pc:sldMkLst>
          <pc:docMk/>
          <pc:sldMk cId="3134586315" sldId="785"/>
        </pc:sldMkLst>
      </pc:sldChg>
      <pc:sldChg chg="del">
        <pc:chgData name="Andrés Felipe Díaz Barreto" userId="5b6489d99aea2908" providerId="LiveId" clId="{AC1A5C28-5CA6-41D6-BC7A-3DF0923E3545}" dt="2024-10-10T19:55:52.475" v="156" actId="47"/>
        <pc:sldMkLst>
          <pc:docMk/>
          <pc:sldMk cId="63427818" sldId="786"/>
        </pc:sldMkLst>
      </pc:sldChg>
      <pc:sldChg chg="del">
        <pc:chgData name="Andrés Felipe Díaz Barreto" userId="5b6489d99aea2908" providerId="LiveId" clId="{AC1A5C28-5CA6-41D6-BC7A-3DF0923E3545}" dt="2024-10-10T19:55:52.475" v="156" actId="47"/>
        <pc:sldMkLst>
          <pc:docMk/>
          <pc:sldMk cId="1858600773" sldId="787"/>
        </pc:sldMkLst>
      </pc:sldChg>
      <pc:sldChg chg="del">
        <pc:chgData name="Andrés Felipe Díaz Barreto" userId="5b6489d99aea2908" providerId="LiveId" clId="{AC1A5C28-5CA6-41D6-BC7A-3DF0923E3545}" dt="2024-10-10T19:55:52.475" v="156" actId="47"/>
        <pc:sldMkLst>
          <pc:docMk/>
          <pc:sldMk cId="2047674427" sldId="788"/>
        </pc:sldMkLst>
      </pc:sldChg>
      <pc:sldChg chg="modSp del">
        <pc:chgData name="Andrés Felipe Díaz Barreto" userId="5b6489d99aea2908" providerId="LiveId" clId="{AC1A5C28-5CA6-41D6-BC7A-3DF0923E3545}" dt="2024-10-10T22:17:58.090" v="2698" actId="47"/>
        <pc:sldMkLst>
          <pc:docMk/>
          <pc:sldMk cId="2236700427" sldId="789"/>
        </pc:sldMkLst>
      </pc:sldChg>
      <pc:sldChg chg="del">
        <pc:chgData name="Andrés Felipe Díaz Barreto" userId="5b6489d99aea2908" providerId="LiveId" clId="{AC1A5C28-5CA6-41D6-BC7A-3DF0923E3545}" dt="2024-10-10T22:17:58.090" v="2698" actId="47"/>
        <pc:sldMkLst>
          <pc:docMk/>
          <pc:sldMk cId="1528005906" sldId="790"/>
        </pc:sldMkLst>
      </pc:sldChg>
      <pc:sldChg chg="modSp del">
        <pc:chgData name="Andrés Felipe Díaz Barreto" userId="5b6489d99aea2908" providerId="LiveId" clId="{AC1A5C28-5CA6-41D6-BC7A-3DF0923E3545}" dt="2024-10-10T22:17:58.090" v="2698" actId="47"/>
        <pc:sldMkLst>
          <pc:docMk/>
          <pc:sldMk cId="985111390" sldId="791"/>
        </pc:sldMkLst>
      </pc:sldChg>
      <pc:sldChg chg="modSp del">
        <pc:chgData name="Andrés Felipe Díaz Barreto" userId="5b6489d99aea2908" providerId="LiveId" clId="{AC1A5C28-5CA6-41D6-BC7A-3DF0923E3545}" dt="2024-10-10T22:17:58.090" v="2698" actId="47"/>
        <pc:sldMkLst>
          <pc:docMk/>
          <pc:sldMk cId="2648924140" sldId="792"/>
        </pc:sldMkLst>
      </pc:sldChg>
      <pc:sldChg chg="modSp del">
        <pc:chgData name="Andrés Felipe Díaz Barreto" userId="5b6489d99aea2908" providerId="LiveId" clId="{AC1A5C28-5CA6-41D6-BC7A-3DF0923E3545}" dt="2024-10-10T22:17:58.090" v="2698" actId="47"/>
        <pc:sldMkLst>
          <pc:docMk/>
          <pc:sldMk cId="3144991510" sldId="793"/>
        </pc:sldMkLst>
      </pc:sldChg>
      <pc:sldChg chg="del">
        <pc:chgData name="Andrés Felipe Díaz Barreto" userId="5b6489d99aea2908" providerId="LiveId" clId="{AC1A5C28-5CA6-41D6-BC7A-3DF0923E3545}" dt="2024-10-10T22:17:58.090" v="2698" actId="47"/>
        <pc:sldMkLst>
          <pc:docMk/>
          <pc:sldMk cId="3552760048" sldId="794"/>
        </pc:sldMkLst>
      </pc:sldChg>
      <pc:sldChg chg="del">
        <pc:chgData name="Andrés Felipe Díaz Barreto" userId="5b6489d99aea2908" providerId="LiveId" clId="{AC1A5C28-5CA6-41D6-BC7A-3DF0923E3545}" dt="2024-10-10T22:17:58.090" v="2698" actId="47"/>
        <pc:sldMkLst>
          <pc:docMk/>
          <pc:sldMk cId="256005411" sldId="795"/>
        </pc:sldMkLst>
      </pc:sldChg>
      <pc:sldChg chg="del">
        <pc:chgData name="Andrés Felipe Díaz Barreto" userId="5b6489d99aea2908" providerId="LiveId" clId="{AC1A5C28-5CA6-41D6-BC7A-3DF0923E3545}" dt="2024-10-10T22:19:34.858" v="2700" actId="47"/>
        <pc:sldMkLst>
          <pc:docMk/>
          <pc:sldMk cId="739241850" sldId="796"/>
        </pc:sldMkLst>
      </pc:sldChg>
      <pc:sldChg chg="del">
        <pc:chgData name="Andrés Felipe Díaz Barreto" userId="5b6489d99aea2908" providerId="LiveId" clId="{AC1A5C28-5CA6-41D6-BC7A-3DF0923E3545}" dt="2024-10-10T22:18:13.660" v="2699" actId="47"/>
        <pc:sldMkLst>
          <pc:docMk/>
          <pc:sldMk cId="1388890353" sldId="797"/>
        </pc:sldMkLst>
      </pc:sldChg>
      <pc:sldChg chg="del">
        <pc:chgData name="Andrés Felipe Díaz Barreto" userId="5b6489d99aea2908" providerId="LiveId" clId="{AC1A5C28-5CA6-41D6-BC7A-3DF0923E3545}" dt="2024-10-10T22:17:58.090" v="2698" actId="47"/>
        <pc:sldMkLst>
          <pc:docMk/>
          <pc:sldMk cId="3381887546" sldId="798"/>
        </pc:sldMkLst>
      </pc:sldChg>
      <pc:sldChg chg="modSp mod">
        <pc:chgData name="Andrés Felipe Díaz Barreto" userId="5b6489d99aea2908" providerId="LiveId" clId="{AC1A5C28-5CA6-41D6-BC7A-3DF0923E3545}" dt="2024-10-10T19:58:35.435" v="200" actId="20577"/>
        <pc:sldMkLst>
          <pc:docMk/>
          <pc:sldMk cId="3449591641" sldId="799"/>
        </pc:sldMkLst>
      </pc:sldChg>
      <pc:sldChg chg="del">
        <pc:chgData name="Andrés Felipe Díaz Barreto" userId="5b6489d99aea2908" providerId="LiveId" clId="{AC1A5C28-5CA6-41D6-BC7A-3DF0923E3545}" dt="2024-10-10T22:17:58.090" v="2698" actId="47"/>
        <pc:sldMkLst>
          <pc:docMk/>
          <pc:sldMk cId="1674734265" sldId="800"/>
        </pc:sldMkLst>
      </pc:sldChg>
      <pc:sldChg chg="del">
        <pc:chgData name="Andrés Felipe Díaz Barreto" userId="5b6489d99aea2908" providerId="LiveId" clId="{AC1A5C28-5CA6-41D6-BC7A-3DF0923E3545}" dt="2024-10-10T22:17:58.090" v="2698" actId="47"/>
        <pc:sldMkLst>
          <pc:docMk/>
          <pc:sldMk cId="391776337" sldId="801"/>
        </pc:sldMkLst>
      </pc:sldChg>
      <pc:sldChg chg="del">
        <pc:chgData name="Andrés Felipe Díaz Barreto" userId="5b6489d99aea2908" providerId="LiveId" clId="{AC1A5C28-5CA6-41D6-BC7A-3DF0923E3545}" dt="2024-10-10T22:17:58.090" v="2698" actId="47"/>
        <pc:sldMkLst>
          <pc:docMk/>
          <pc:sldMk cId="2228882242" sldId="802"/>
        </pc:sldMkLst>
      </pc:sldChg>
      <pc:sldChg chg="del">
        <pc:chgData name="Andrés Felipe Díaz Barreto" userId="5b6489d99aea2908" providerId="LiveId" clId="{AC1A5C28-5CA6-41D6-BC7A-3DF0923E3545}" dt="2024-10-10T22:17:58.090" v="2698" actId="47"/>
        <pc:sldMkLst>
          <pc:docMk/>
          <pc:sldMk cId="967955826" sldId="803"/>
        </pc:sldMkLst>
      </pc:sldChg>
      <pc:sldChg chg="del">
        <pc:chgData name="Andrés Felipe Díaz Barreto" userId="5b6489d99aea2908" providerId="LiveId" clId="{AC1A5C28-5CA6-41D6-BC7A-3DF0923E3545}" dt="2024-10-10T22:17:58.090" v="2698" actId="47"/>
        <pc:sldMkLst>
          <pc:docMk/>
          <pc:sldMk cId="1481260721" sldId="804"/>
        </pc:sldMkLst>
      </pc:sldChg>
      <pc:sldChg chg="del">
        <pc:chgData name="Andrés Felipe Díaz Barreto" userId="5b6489d99aea2908" providerId="LiveId" clId="{AC1A5C28-5CA6-41D6-BC7A-3DF0923E3545}" dt="2024-10-10T22:17:58.090" v="2698" actId="47"/>
        <pc:sldMkLst>
          <pc:docMk/>
          <pc:sldMk cId="1506120108" sldId="805"/>
        </pc:sldMkLst>
      </pc:sldChg>
      <pc:sldChg chg="del">
        <pc:chgData name="Andrés Felipe Díaz Barreto" userId="5b6489d99aea2908" providerId="LiveId" clId="{AC1A5C28-5CA6-41D6-BC7A-3DF0923E3545}" dt="2024-10-10T22:17:58.090" v="2698" actId="47"/>
        <pc:sldMkLst>
          <pc:docMk/>
          <pc:sldMk cId="2036516792" sldId="806"/>
        </pc:sldMkLst>
      </pc:sldChg>
      <pc:sldChg chg="del">
        <pc:chgData name="Andrés Felipe Díaz Barreto" userId="5b6489d99aea2908" providerId="LiveId" clId="{AC1A5C28-5CA6-41D6-BC7A-3DF0923E3545}" dt="2024-10-10T22:17:58.090" v="2698" actId="47"/>
        <pc:sldMkLst>
          <pc:docMk/>
          <pc:sldMk cId="2372668077" sldId="807"/>
        </pc:sldMkLst>
      </pc:sldChg>
      <pc:sldChg chg="modSp del">
        <pc:chgData name="Andrés Felipe Díaz Barreto" userId="5b6489d99aea2908" providerId="LiveId" clId="{AC1A5C28-5CA6-41D6-BC7A-3DF0923E3545}" dt="2024-10-10T22:17:58.090" v="2698" actId="47"/>
        <pc:sldMkLst>
          <pc:docMk/>
          <pc:sldMk cId="2268775555" sldId="808"/>
        </pc:sldMkLst>
      </pc:sldChg>
      <pc:sldChg chg="del">
        <pc:chgData name="Andrés Felipe Díaz Barreto" userId="5b6489d99aea2908" providerId="LiveId" clId="{AC1A5C28-5CA6-41D6-BC7A-3DF0923E3545}" dt="2024-10-10T22:17:58.090" v="2698" actId="47"/>
        <pc:sldMkLst>
          <pc:docMk/>
          <pc:sldMk cId="3877139585" sldId="809"/>
        </pc:sldMkLst>
      </pc:sldChg>
      <pc:sldChg chg="del">
        <pc:chgData name="Andrés Felipe Díaz Barreto" userId="5b6489d99aea2908" providerId="LiveId" clId="{AC1A5C28-5CA6-41D6-BC7A-3DF0923E3545}" dt="2024-10-10T22:17:58.090" v="2698" actId="47"/>
        <pc:sldMkLst>
          <pc:docMk/>
          <pc:sldMk cId="3943722904" sldId="810"/>
        </pc:sldMkLst>
      </pc:sldChg>
      <pc:sldChg chg="del">
        <pc:chgData name="Andrés Felipe Díaz Barreto" userId="5b6489d99aea2908" providerId="LiveId" clId="{AC1A5C28-5CA6-41D6-BC7A-3DF0923E3545}" dt="2024-10-10T22:17:58.090" v="2698" actId="47"/>
        <pc:sldMkLst>
          <pc:docMk/>
          <pc:sldMk cId="3673107054" sldId="811"/>
        </pc:sldMkLst>
      </pc:sldChg>
      <pc:sldChg chg="del">
        <pc:chgData name="Andrés Felipe Díaz Barreto" userId="5b6489d99aea2908" providerId="LiveId" clId="{AC1A5C28-5CA6-41D6-BC7A-3DF0923E3545}" dt="2024-10-10T22:17:58.090" v="2698" actId="47"/>
        <pc:sldMkLst>
          <pc:docMk/>
          <pc:sldMk cId="3445976454" sldId="812"/>
        </pc:sldMkLst>
      </pc:sldChg>
      <pc:sldChg chg="modSp del">
        <pc:chgData name="Andrés Felipe Díaz Barreto" userId="5b6489d99aea2908" providerId="LiveId" clId="{AC1A5C28-5CA6-41D6-BC7A-3DF0923E3545}" dt="2024-10-10T22:17:58.090" v="2698" actId="47"/>
        <pc:sldMkLst>
          <pc:docMk/>
          <pc:sldMk cId="1040748709" sldId="813"/>
        </pc:sldMkLst>
      </pc:sldChg>
      <pc:sldChg chg="modSp del">
        <pc:chgData name="Andrés Felipe Díaz Barreto" userId="5b6489d99aea2908" providerId="LiveId" clId="{AC1A5C28-5CA6-41D6-BC7A-3DF0923E3545}" dt="2024-10-10T22:17:58.090" v="2698" actId="47"/>
        <pc:sldMkLst>
          <pc:docMk/>
          <pc:sldMk cId="3628615834" sldId="814"/>
        </pc:sldMkLst>
      </pc:sldChg>
      <pc:sldChg chg="del">
        <pc:chgData name="Andrés Felipe Díaz Barreto" userId="5b6489d99aea2908" providerId="LiveId" clId="{AC1A5C28-5CA6-41D6-BC7A-3DF0923E3545}" dt="2024-10-10T22:17:58.090" v="2698" actId="47"/>
        <pc:sldMkLst>
          <pc:docMk/>
          <pc:sldMk cId="1977829659" sldId="815"/>
        </pc:sldMkLst>
      </pc:sldChg>
      <pc:sldChg chg="del">
        <pc:chgData name="Andrés Felipe Díaz Barreto" userId="5b6489d99aea2908" providerId="LiveId" clId="{AC1A5C28-5CA6-41D6-BC7A-3DF0923E3545}" dt="2024-10-10T22:17:58.090" v="2698" actId="47"/>
        <pc:sldMkLst>
          <pc:docMk/>
          <pc:sldMk cId="759651230" sldId="817"/>
        </pc:sldMkLst>
      </pc:sldChg>
      <pc:sldChg chg="del">
        <pc:chgData name="Andrés Felipe Díaz Barreto" userId="5b6489d99aea2908" providerId="LiveId" clId="{AC1A5C28-5CA6-41D6-BC7A-3DF0923E3545}" dt="2024-10-10T22:17:58.090" v="2698" actId="47"/>
        <pc:sldMkLst>
          <pc:docMk/>
          <pc:sldMk cId="1336061313" sldId="818"/>
        </pc:sldMkLst>
      </pc:sldChg>
      <pc:sldChg chg="del">
        <pc:chgData name="Andrés Felipe Díaz Barreto" userId="5b6489d99aea2908" providerId="LiveId" clId="{AC1A5C28-5CA6-41D6-BC7A-3DF0923E3545}" dt="2024-10-10T22:17:58.090" v="2698" actId="47"/>
        <pc:sldMkLst>
          <pc:docMk/>
          <pc:sldMk cId="3835933923" sldId="819"/>
        </pc:sldMkLst>
      </pc:sldChg>
      <pc:sldChg chg="modSp add del mod">
        <pc:chgData name="Andrés Felipe Díaz Barreto" userId="5b6489d99aea2908" providerId="LiveId" clId="{AC1A5C28-5CA6-41D6-BC7A-3DF0923E3545}" dt="2024-10-10T22:31:09.555" v="3032" actId="20577"/>
        <pc:sldMkLst>
          <pc:docMk/>
          <pc:sldMk cId="2202346894" sldId="820"/>
        </pc:sldMkLst>
      </pc:sldChg>
      <pc:sldChg chg="del">
        <pc:chgData name="Andrés Felipe Díaz Barreto" userId="5b6489d99aea2908" providerId="LiveId" clId="{AC1A5C28-5CA6-41D6-BC7A-3DF0923E3545}" dt="2024-10-10T22:17:58.090" v="2698" actId="47"/>
        <pc:sldMkLst>
          <pc:docMk/>
          <pc:sldMk cId="596618165" sldId="821"/>
        </pc:sldMkLst>
      </pc:sldChg>
      <pc:sldChg chg="del">
        <pc:chgData name="Andrés Felipe Díaz Barreto" userId="5b6489d99aea2908" providerId="LiveId" clId="{AC1A5C28-5CA6-41D6-BC7A-3DF0923E3545}" dt="2024-10-10T22:17:58.090" v="2698" actId="47"/>
        <pc:sldMkLst>
          <pc:docMk/>
          <pc:sldMk cId="1041593076" sldId="822"/>
        </pc:sldMkLst>
      </pc:sldChg>
      <pc:sldChg chg="del">
        <pc:chgData name="Andrés Felipe Díaz Barreto" userId="5b6489d99aea2908" providerId="LiveId" clId="{AC1A5C28-5CA6-41D6-BC7A-3DF0923E3545}" dt="2024-10-10T22:17:58.090" v="2698" actId="47"/>
        <pc:sldMkLst>
          <pc:docMk/>
          <pc:sldMk cId="1394217901" sldId="823"/>
        </pc:sldMkLst>
      </pc:sldChg>
      <pc:sldChg chg="del">
        <pc:chgData name="Andrés Felipe Díaz Barreto" userId="5b6489d99aea2908" providerId="LiveId" clId="{AC1A5C28-5CA6-41D6-BC7A-3DF0923E3545}" dt="2024-10-10T22:17:58.090" v="2698" actId="47"/>
        <pc:sldMkLst>
          <pc:docMk/>
          <pc:sldMk cId="3305764996" sldId="824"/>
        </pc:sldMkLst>
      </pc:sldChg>
      <pc:sldChg chg="modSp del">
        <pc:chgData name="Andrés Felipe Díaz Barreto" userId="5b6489d99aea2908" providerId="LiveId" clId="{AC1A5C28-5CA6-41D6-BC7A-3DF0923E3545}" dt="2024-10-10T22:17:58.090" v="2698" actId="47"/>
        <pc:sldMkLst>
          <pc:docMk/>
          <pc:sldMk cId="3040135684" sldId="825"/>
        </pc:sldMkLst>
      </pc:sldChg>
      <pc:sldChg chg="modSp del">
        <pc:chgData name="Andrés Felipe Díaz Barreto" userId="5b6489d99aea2908" providerId="LiveId" clId="{AC1A5C28-5CA6-41D6-BC7A-3DF0923E3545}" dt="2024-10-10T22:17:58.090" v="2698" actId="47"/>
        <pc:sldMkLst>
          <pc:docMk/>
          <pc:sldMk cId="602544698" sldId="826"/>
        </pc:sldMkLst>
      </pc:sldChg>
      <pc:sldChg chg="del">
        <pc:chgData name="Andrés Felipe Díaz Barreto" userId="5b6489d99aea2908" providerId="LiveId" clId="{AC1A5C28-5CA6-41D6-BC7A-3DF0923E3545}" dt="2024-10-10T22:17:58.090" v="2698" actId="47"/>
        <pc:sldMkLst>
          <pc:docMk/>
          <pc:sldMk cId="3375713442" sldId="827"/>
        </pc:sldMkLst>
      </pc:sldChg>
      <pc:sldChg chg="del">
        <pc:chgData name="Andrés Felipe Díaz Barreto" userId="5b6489d99aea2908" providerId="LiveId" clId="{AC1A5C28-5CA6-41D6-BC7A-3DF0923E3545}" dt="2024-10-10T22:17:58.090" v="2698" actId="47"/>
        <pc:sldMkLst>
          <pc:docMk/>
          <pc:sldMk cId="2458236247" sldId="828"/>
        </pc:sldMkLst>
      </pc:sldChg>
      <pc:sldChg chg="modSp del">
        <pc:chgData name="Andrés Felipe Díaz Barreto" userId="5b6489d99aea2908" providerId="LiveId" clId="{AC1A5C28-5CA6-41D6-BC7A-3DF0923E3545}" dt="2024-10-10T22:17:58.090" v="2698" actId="47"/>
        <pc:sldMkLst>
          <pc:docMk/>
          <pc:sldMk cId="273933048" sldId="829"/>
        </pc:sldMkLst>
      </pc:sldChg>
      <pc:sldChg chg="modSp del">
        <pc:chgData name="Andrés Felipe Díaz Barreto" userId="5b6489d99aea2908" providerId="LiveId" clId="{AC1A5C28-5CA6-41D6-BC7A-3DF0923E3545}" dt="2024-10-10T22:17:58.090" v="2698" actId="47"/>
        <pc:sldMkLst>
          <pc:docMk/>
          <pc:sldMk cId="3174555550" sldId="830"/>
        </pc:sldMkLst>
      </pc:sldChg>
      <pc:sldChg chg="modSp del">
        <pc:chgData name="Andrés Felipe Díaz Barreto" userId="5b6489d99aea2908" providerId="LiveId" clId="{AC1A5C28-5CA6-41D6-BC7A-3DF0923E3545}" dt="2024-10-10T22:17:58.090" v="2698" actId="47"/>
        <pc:sldMkLst>
          <pc:docMk/>
          <pc:sldMk cId="3967187395" sldId="831"/>
        </pc:sldMkLst>
      </pc:sldChg>
      <pc:sldChg chg="del">
        <pc:chgData name="Andrés Felipe Díaz Barreto" userId="5b6489d99aea2908" providerId="LiveId" clId="{AC1A5C28-5CA6-41D6-BC7A-3DF0923E3545}" dt="2024-10-10T22:17:58.090" v="2698" actId="47"/>
        <pc:sldMkLst>
          <pc:docMk/>
          <pc:sldMk cId="326884101" sldId="832"/>
        </pc:sldMkLst>
      </pc:sldChg>
      <pc:sldChg chg="del">
        <pc:chgData name="Andrés Felipe Díaz Barreto" userId="5b6489d99aea2908" providerId="LiveId" clId="{AC1A5C28-5CA6-41D6-BC7A-3DF0923E3545}" dt="2024-10-10T22:17:58.090" v="2698" actId="47"/>
        <pc:sldMkLst>
          <pc:docMk/>
          <pc:sldMk cId="945414265" sldId="833"/>
        </pc:sldMkLst>
      </pc:sldChg>
      <pc:sldChg chg="del">
        <pc:chgData name="Andrés Felipe Díaz Barreto" userId="5b6489d99aea2908" providerId="LiveId" clId="{AC1A5C28-5CA6-41D6-BC7A-3DF0923E3545}" dt="2024-10-10T22:17:58.090" v="2698" actId="47"/>
        <pc:sldMkLst>
          <pc:docMk/>
          <pc:sldMk cId="3412697487" sldId="834"/>
        </pc:sldMkLst>
      </pc:sldChg>
      <pc:sldChg chg="del">
        <pc:chgData name="Andrés Felipe Díaz Barreto" userId="5b6489d99aea2908" providerId="LiveId" clId="{AC1A5C28-5CA6-41D6-BC7A-3DF0923E3545}" dt="2024-10-10T22:17:58.090" v="2698" actId="47"/>
        <pc:sldMkLst>
          <pc:docMk/>
          <pc:sldMk cId="2212899428" sldId="835"/>
        </pc:sldMkLst>
      </pc:sldChg>
      <pc:sldChg chg="modSp del">
        <pc:chgData name="Andrés Felipe Díaz Barreto" userId="5b6489d99aea2908" providerId="LiveId" clId="{AC1A5C28-5CA6-41D6-BC7A-3DF0923E3545}" dt="2024-10-10T22:17:58.090" v="2698" actId="47"/>
        <pc:sldMkLst>
          <pc:docMk/>
          <pc:sldMk cId="1405187574" sldId="836"/>
        </pc:sldMkLst>
      </pc:sldChg>
      <pc:sldChg chg="del">
        <pc:chgData name="Andrés Felipe Díaz Barreto" userId="5b6489d99aea2908" providerId="LiveId" clId="{AC1A5C28-5CA6-41D6-BC7A-3DF0923E3545}" dt="2024-10-10T22:17:58.090" v="2698" actId="47"/>
        <pc:sldMkLst>
          <pc:docMk/>
          <pc:sldMk cId="766106056" sldId="837"/>
        </pc:sldMkLst>
      </pc:sldChg>
      <pc:sldChg chg="del">
        <pc:chgData name="Andrés Felipe Díaz Barreto" userId="5b6489d99aea2908" providerId="LiveId" clId="{AC1A5C28-5CA6-41D6-BC7A-3DF0923E3545}" dt="2024-10-10T22:17:58.090" v="2698" actId="47"/>
        <pc:sldMkLst>
          <pc:docMk/>
          <pc:sldMk cId="2744650303" sldId="838"/>
        </pc:sldMkLst>
      </pc:sldChg>
      <pc:sldChg chg="del">
        <pc:chgData name="Andrés Felipe Díaz Barreto" userId="5b6489d99aea2908" providerId="LiveId" clId="{AC1A5C28-5CA6-41D6-BC7A-3DF0923E3545}" dt="2024-10-10T22:17:58.090" v="2698" actId="47"/>
        <pc:sldMkLst>
          <pc:docMk/>
          <pc:sldMk cId="4081849257" sldId="839"/>
        </pc:sldMkLst>
      </pc:sldChg>
      <pc:sldChg chg="modSp del">
        <pc:chgData name="Andrés Felipe Díaz Barreto" userId="5b6489d99aea2908" providerId="LiveId" clId="{AC1A5C28-5CA6-41D6-BC7A-3DF0923E3545}" dt="2024-10-10T22:17:58.090" v="2698" actId="47"/>
        <pc:sldMkLst>
          <pc:docMk/>
          <pc:sldMk cId="3022450498" sldId="840"/>
        </pc:sldMkLst>
      </pc:sldChg>
      <pc:sldChg chg="del">
        <pc:chgData name="Andrés Felipe Díaz Barreto" userId="5b6489d99aea2908" providerId="LiveId" clId="{AC1A5C28-5CA6-41D6-BC7A-3DF0923E3545}" dt="2024-10-10T22:17:58.090" v="2698" actId="47"/>
        <pc:sldMkLst>
          <pc:docMk/>
          <pc:sldMk cId="3870851159" sldId="841"/>
        </pc:sldMkLst>
      </pc:sldChg>
      <pc:sldChg chg="del">
        <pc:chgData name="Andrés Felipe Díaz Barreto" userId="5b6489d99aea2908" providerId="LiveId" clId="{AC1A5C28-5CA6-41D6-BC7A-3DF0923E3545}" dt="2024-10-10T22:17:58.090" v="2698" actId="47"/>
        <pc:sldMkLst>
          <pc:docMk/>
          <pc:sldMk cId="3943060951" sldId="842"/>
        </pc:sldMkLst>
      </pc:sldChg>
      <pc:sldChg chg="del">
        <pc:chgData name="Andrés Felipe Díaz Barreto" userId="5b6489d99aea2908" providerId="LiveId" clId="{AC1A5C28-5CA6-41D6-BC7A-3DF0923E3545}" dt="2024-10-10T22:17:58.090" v="2698" actId="47"/>
        <pc:sldMkLst>
          <pc:docMk/>
          <pc:sldMk cId="1708404599" sldId="843"/>
        </pc:sldMkLst>
      </pc:sldChg>
      <pc:sldChg chg="del">
        <pc:chgData name="Andrés Felipe Díaz Barreto" userId="5b6489d99aea2908" providerId="LiveId" clId="{AC1A5C28-5CA6-41D6-BC7A-3DF0923E3545}" dt="2024-10-10T22:17:58.090" v="2698" actId="47"/>
        <pc:sldMkLst>
          <pc:docMk/>
          <pc:sldMk cId="3124844211" sldId="844"/>
        </pc:sldMkLst>
      </pc:sldChg>
      <pc:sldChg chg="del">
        <pc:chgData name="Andrés Felipe Díaz Barreto" userId="5b6489d99aea2908" providerId="LiveId" clId="{AC1A5C28-5CA6-41D6-BC7A-3DF0923E3545}" dt="2024-10-10T22:17:58.090" v="2698" actId="47"/>
        <pc:sldMkLst>
          <pc:docMk/>
          <pc:sldMk cId="2712704501" sldId="845"/>
        </pc:sldMkLst>
      </pc:sldChg>
      <pc:sldChg chg="modSp del">
        <pc:chgData name="Andrés Felipe Díaz Barreto" userId="5b6489d99aea2908" providerId="LiveId" clId="{AC1A5C28-5CA6-41D6-BC7A-3DF0923E3545}" dt="2024-10-10T22:17:58.090" v="2698" actId="47"/>
        <pc:sldMkLst>
          <pc:docMk/>
          <pc:sldMk cId="3339223396" sldId="846"/>
        </pc:sldMkLst>
      </pc:sldChg>
      <pc:sldChg chg="del">
        <pc:chgData name="Andrés Felipe Díaz Barreto" userId="5b6489d99aea2908" providerId="LiveId" clId="{AC1A5C28-5CA6-41D6-BC7A-3DF0923E3545}" dt="2024-10-10T22:17:58.090" v="2698" actId="47"/>
        <pc:sldMkLst>
          <pc:docMk/>
          <pc:sldMk cId="1214538488" sldId="847"/>
        </pc:sldMkLst>
      </pc:sldChg>
      <pc:sldChg chg="del">
        <pc:chgData name="Andrés Felipe Díaz Barreto" userId="5b6489d99aea2908" providerId="LiveId" clId="{AC1A5C28-5CA6-41D6-BC7A-3DF0923E3545}" dt="2024-10-10T22:17:58.090" v="2698" actId="47"/>
        <pc:sldMkLst>
          <pc:docMk/>
          <pc:sldMk cId="2048213576" sldId="848"/>
        </pc:sldMkLst>
      </pc:sldChg>
      <pc:sldChg chg="del">
        <pc:chgData name="Andrés Felipe Díaz Barreto" userId="5b6489d99aea2908" providerId="LiveId" clId="{AC1A5C28-5CA6-41D6-BC7A-3DF0923E3545}" dt="2024-10-10T22:17:58.090" v="2698" actId="47"/>
        <pc:sldMkLst>
          <pc:docMk/>
          <pc:sldMk cId="1349696948" sldId="849"/>
        </pc:sldMkLst>
      </pc:sldChg>
      <pc:sldChg chg="del">
        <pc:chgData name="Andrés Felipe Díaz Barreto" userId="5b6489d99aea2908" providerId="LiveId" clId="{AC1A5C28-5CA6-41D6-BC7A-3DF0923E3545}" dt="2024-10-10T22:17:58.090" v="2698" actId="47"/>
        <pc:sldMkLst>
          <pc:docMk/>
          <pc:sldMk cId="641206451" sldId="850"/>
        </pc:sldMkLst>
      </pc:sldChg>
      <pc:sldChg chg="del">
        <pc:chgData name="Andrés Felipe Díaz Barreto" userId="5b6489d99aea2908" providerId="LiveId" clId="{AC1A5C28-5CA6-41D6-BC7A-3DF0923E3545}" dt="2024-10-10T22:17:58.090" v="2698" actId="47"/>
        <pc:sldMkLst>
          <pc:docMk/>
          <pc:sldMk cId="3388869459" sldId="851"/>
        </pc:sldMkLst>
      </pc:sldChg>
      <pc:sldChg chg="del">
        <pc:chgData name="Andrés Felipe Díaz Barreto" userId="5b6489d99aea2908" providerId="LiveId" clId="{AC1A5C28-5CA6-41D6-BC7A-3DF0923E3545}" dt="2024-10-10T22:17:58.090" v="2698" actId="47"/>
        <pc:sldMkLst>
          <pc:docMk/>
          <pc:sldMk cId="3353516270" sldId="852"/>
        </pc:sldMkLst>
      </pc:sldChg>
      <pc:sldChg chg="modSp del">
        <pc:chgData name="Andrés Felipe Díaz Barreto" userId="5b6489d99aea2908" providerId="LiveId" clId="{AC1A5C28-5CA6-41D6-BC7A-3DF0923E3545}" dt="2024-10-10T22:17:58.090" v="2698" actId="47"/>
        <pc:sldMkLst>
          <pc:docMk/>
          <pc:sldMk cId="1107318927" sldId="853"/>
        </pc:sldMkLst>
      </pc:sldChg>
      <pc:sldChg chg="modSp del">
        <pc:chgData name="Andrés Felipe Díaz Barreto" userId="5b6489d99aea2908" providerId="LiveId" clId="{AC1A5C28-5CA6-41D6-BC7A-3DF0923E3545}" dt="2024-10-10T22:17:58.090" v="2698" actId="47"/>
        <pc:sldMkLst>
          <pc:docMk/>
          <pc:sldMk cId="59913648" sldId="854"/>
        </pc:sldMkLst>
      </pc:sldChg>
      <pc:sldChg chg="del">
        <pc:chgData name="Andrés Felipe Díaz Barreto" userId="5b6489d99aea2908" providerId="LiveId" clId="{AC1A5C28-5CA6-41D6-BC7A-3DF0923E3545}" dt="2024-10-10T22:17:58.090" v="2698" actId="47"/>
        <pc:sldMkLst>
          <pc:docMk/>
          <pc:sldMk cId="2410022840" sldId="855"/>
        </pc:sldMkLst>
      </pc:sldChg>
      <pc:sldChg chg="del">
        <pc:chgData name="Andrés Felipe Díaz Barreto" userId="5b6489d99aea2908" providerId="LiveId" clId="{AC1A5C28-5CA6-41D6-BC7A-3DF0923E3545}" dt="2024-10-10T22:17:58.090" v="2698" actId="47"/>
        <pc:sldMkLst>
          <pc:docMk/>
          <pc:sldMk cId="48613206" sldId="856"/>
        </pc:sldMkLst>
      </pc:sldChg>
      <pc:sldChg chg="addSp delSp modSp add mod delAnim">
        <pc:chgData name="Andrés Felipe Díaz Barreto" userId="5b6489d99aea2908" providerId="LiveId" clId="{AC1A5C28-5CA6-41D6-BC7A-3DF0923E3545}" dt="2024-10-10T21:53:24.918" v="2151"/>
        <pc:sldMkLst>
          <pc:docMk/>
          <pc:sldMk cId="1768736360" sldId="857"/>
        </pc:sldMkLst>
      </pc:sldChg>
      <pc:sldChg chg="addSp delSp modSp add mod">
        <pc:chgData name="Andrés Felipe Díaz Barreto" userId="5b6489d99aea2908" providerId="LiveId" clId="{AC1A5C28-5CA6-41D6-BC7A-3DF0923E3545}" dt="2024-10-10T21:53:24.918" v="2151"/>
        <pc:sldMkLst>
          <pc:docMk/>
          <pc:sldMk cId="3813446885" sldId="858"/>
        </pc:sldMkLst>
      </pc:sldChg>
      <pc:sldChg chg="addSp delSp modSp add mod">
        <pc:chgData name="Andrés Felipe Díaz Barreto" userId="5b6489d99aea2908" providerId="LiveId" clId="{AC1A5C28-5CA6-41D6-BC7A-3DF0923E3545}" dt="2024-10-10T20:08:31.665" v="405"/>
        <pc:sldMkLst>
          <pc:docMk/>
          <pc:sldMk cId="3413753414" sldId="859"/>
        </pc:sldMkLst>
      </pc:sldChg>
      <pc:sldChg chg="modSp add mod">
        <pc:chgData name="Andrés Felipe Díaz Barreto" userId="5b6489d99aea2908" providerId="LiveId" clId="{AC1A5C28-5CA6-41D6-BC7A-3DF0923E3545}" dt="2024-10-10T20:18:03.731" v="648" actId="20577"/>
        <pc:sldMkLst>
          <pc:docMk/>
          <pc:sldMk cId="1398633841" sldId="860"/>
        </pc:sldMkLst>
      </pc:sldChg>
      <pc:sldChg chg="modSp add mod">
        <pc:chgData name="Andrés Felipe Díaz Barreto" userId="5b6489d99aea2908" providerId="LiveId" clId="{AC1A5C28-5CA6-41D6-BC7A-3DF0923E3545}" dt="2024-10-10T20:19:22.981" v="655" actId="20577"/>
        <pc:sldMkLst>
          <pc:docMk/>
          <pc:sldMk cId="2378556684" sldId="861"/>
        </pc:sldMkLst>
      </pc:sldChg>
      <pc:sldChg chg="addSp delSp modSp add mod">
        <pc:chgData name="Andrés Felipe Díaz Barreto" userId="5b6489d99aea2908" providerId="LiveId" clId="{AC1A5C28-5CA6-41D6-BC7A-3DF0923E3545}" dt="2024-10-10T20:54:31.456" v="660" actId="1076"/>
        <pc:sldMkLst>
          <pc:docMk/>
          <pc:sldMk cId="614467006" sldId="862"/>
        </pc:sldMkLst>
      </pc:sldChg>
      <pc:sldChg chg="modSp add mod">
        <pc:chgData name="Andrés Felipe Díaz Barreto" userId="5b6489d99aea2908" providerId="LiveId" clId="{AC1A5C28-5CA6-41D6-BC7A-3DF0923E3545}" dt="2024-10-10T20:55:07.675" v="682" actId="20577"/>
        <pc:sldMkLst>
          <pc:docMk/>
          <pc:sldMk cId="3172742431" sldId="863"/>
        </pc:sldMkLst>
      </pc:sldChg>
      <pc:sldChg chg="addSp delSp modSp add mod">
        <pc:chgData name="Andrés Felipe Díaz Barreto" userId="5b6489d99aea2908" providerId="LiveId" clId="{AC1A5C28-5CA6-41D6-BC7A-3DF0923E3545}" dt="2024-10-10T21:06:06.788" v="1299" actId="20577"/>
        <pc:sldMkLst>
          <pc:docMk/>
          <pc:sldMk cId="2714744903" sldId="864"/>
        </pc:sldMkLst>
      </pc:sldChg>
      <pc:sldChg chg="addSp delSp modSp add mod delAnim modAnim">
        <pc:chgData name="Andrés Felipe Díaz Barreto" userId="5b6489d99aea2908" providerId="LiveId" clId="{AC1A5C28-5CA6-41D6-BC7A-3DF0923E3545}" dt="2024-10-10T22:23:53.865" v="2923" actId="20577"/>
        <pc:sldMkLst>
          <pc:docMk/>
          <pc:sldMk cId="1501241116" sldId="865"/>
        </pc:sldMkLst>
      </pc:sldChg>
      <pc:sldChg chg="addSp delSp modSp add mod delAnim">
        <pc:chgData name="Andrés Felipe Díaz Barreto" userId="5b6489d99aea2908" providerId="LiveId" clId="{AC1A5C28-5CA6-41D6-BC7A-3DF0923E3545}" dt="2024-10-10T22:25:54.448" v="2993" actId="478"/>
        <pc:sldMkLst>
          <pc:docMk/>
          <pc:sldMk cId="2583182308" sldId="866"/>
        </pc:sldMkLst>
      </pc:sldChg>
      <pc:sldChg chg="add del">
        <pc:chgData name="Andrés Felipe Díaz Barreto" userId="5b6489d99aea2908" providerId="LiveId" clId="{AC1A5C28-5CA6-41D6-BC7A-3DF0923E3545}" dt="2024-10-10T22:17:58.090" v="2698" actId="47"/>
        <pc:sldMkLst>
          <pc:docMk/>
          <pc:sldMk cId="2058257199" sldId="867"/>
        </pc:sldMkLst>
      </pc:sldChg>
      <pc:sldChg chg="add ord">
        <pc:chgData name="Andrés Felipe Díaz Barreto" userId="5b6489d99aea2908" providerId="LiveId" clId="{AC1A5C28-5CA6-41D6-BC7A-3DF0923E3545}" dt="2024-10-10T21:30:26.869" v="1826"/>
        <pc:sldMkLst>
          <pc:docMk/>
          <pc:sldMk cId="1630021730" sldId="868"/>
        </pc:sldMkLst>
      </pc:sldChg>
      <pc:sldChg chg="modSp add">
        <pc:chgData name="Andrés Felipe Díaz Barreto" userId="5b6489d99aea2908" providerId="LiveId" clId="{AC1A5C28-5CA6-41D6-BC7A-3DF0923E3545}" dt="2024-10-10T21:53:24.918" v="2151"/>
        <pc:sldMkLst>
          <pc:docMk/>
          <pc:sldMk cId="1274129147" sldId="869"/>
        </pc:sldMkLst>
      </pc:sldChg>
      <pc:sldChg chg="addSp delSp modSp add del mod">
        <pc:chgData name="Andrés Felipe Díaz Barreto" userId="5b6489d99aea2908" providerId="LiveId" clId="{AC1A5C28-5CA6-41D6-BC7A-3DF0923E3545}" dt="2024-10-10T21:33:05.683" v="1887" actId="2696"/>
        <pc:sldMkLst>
          <pc:docMk/>
          <pc:sldMk cId="2103129034" sldId="869"/>
        </pc:sldMkLst>
      </pc:sldChg>
      <pc:sldChg chg="modSp add del mod">
        <pc:chgData name="Andrés Felipe Díaz Barreto" userId="5b6489d99aea2908" providerId="LiveId" clId="{AC1A5C28-5CA6-41D6-BC7A-3DF0923E3545}" dt="2024-10-10T21:37:51.952" v="1928" actId="47"/>
        <pc:sldMkLst>
          <pc:docMk/>
          <pc:sldMk cId="2357651571" sldId="870"/>
        </pc:sldMkLst>
      </pc:sldChg>
      <pc:sldChg chg="modSp add mod">
        <pc:chgData name="Andrés Felipe Díaz Barreto" userId="5b6489d99aea2908" providerId="LiveId" clId="{AC1A5C28-5CA6-41D6-BC7A-3DF0923E3545}" dt="2024-10-10T21:36:56.750" v="1927" actId="6549"/>
        <pc:sldMkLst>
          <pc:docMk/>
          <pc:sldMk cId="2960713105" sldId="871"/>
        </pc:sldMkLst>
      </pc:sldChg>
      <pc:sldChg chg="add del">
        <pc:chgData name="Andrés Felipe Díaz Barreto" userId="5b6489d99aea2908" providerId="LiveId" clId="{AC1A5C28-5CA6-41D6-BC7A-3DF0923E3545}" dt="2024-10-10T21:38:37.781" v="1930"/>
        <pc:sldMkLst>
          <pc:docMk/>
          <pc:sldMk cId="1561958603" sldId="872"/>
        </pc:sldMkLst>
      </pc:sldChg>
      <pc:sldChg chg="delSp add del mod">
        <pc:chgData name="Andrés Felipe Díaz Barreto" userId="5b6489d99aea2908" providerId="LiveId" clId="{AC1A5C28-5CA6-41D6-BC7A-3DF0923E3545}" dt="2024-10-10T22:14:59.404" v="2695" actId="47"/>
        <pc:sldMkLst>
          <pc:docMk/>
          <pc:sldMk cId="2159277423" sldId="872"/>
        </pc:sldMkLst>
      </pc:sldChg>
      <pc:sldChg chg="add del">
        <pc:chgData name="Andrés Felipe Díaz Barreto" userId="5b6489d99aea2908" providerId="LiveId" clId="{AC1A5C28-5CA6-41D6-BC7A-3DF0923E3545}" dt="2024-10-10T22:17:58.090" v="2698" actId="47"/>
        <pc:sldMkLst>
          <pc:docMk/>
          <pc:sldMk cId="3012252588" sldId="873"/>
        </pc:sldMkLst>
      </pc:sldChg>
      <pc:sldChg chg="addSp delSp modSp add mod">
        <pc:chgData name="Andrés Felipe Díaz Barreto" userId="5b6489d99aea2908" providerId="LiveId" clId="{AC1A5C28-5CA6-41D6-BC7A-3DF0923E3545}" dt="2024-10-10T21:39:24.913" v="1986"/>
        <pc:sldMkLst>
          <pc:docMk/>
          <pc:sldMk cId="2571051703" sldId="874"/>
        </pc:sldMkLst>
      </pc:sldChg>
      <pc:sldChg chg="addSp delSp modSp add mod">
        <pc:chgData name="Andrés Felipe Díaz Barreto" userId="5b6489d99aea2908" providerId="LiveId" clId="{AC1A5C28-5CA6-41D6-BC7A-3DF0923E3545}" dt="2024-10-10T21:41:28.404" v="2013"/>
        <pc:sldMkLst>
          <pc:docMk/>
          <pc:sldMk cId="3534916724" sldId="875"/>
        </pc:sldMkLst>
      </pc:sldChg>
      <pc:sldChg chg="addSp delSp modSp add mod">
        <pc:chgData name="Andrés Felipe Díaz Barreto" userId="5b6489d99aea2908" providerId="LiveId" clId="{AC1A5C28-5CA6-41D6-BC7A-3DF0923E3545}" dt="2024-10-10T21:49:59.330" v="2118" actId="20577"/>
        <pc:sldMkLst>
          <pc:docMk/>
          <pc:sldMk cId="3792648595" sldId="876"/>
        </pc:sldMkLst>
      </pc:sldChg>
      <pc:sldChg chg="addSp delSp modSp add mod">
        <pc:chgData name="Andrés Felipe Díaz Barreto" userId="5b6489d99aea2908" providerId="LiveId" clId="{AC1A5C28-5CA6-41D6-BC7A-3DF0923E3545}" dt="2024-10-10T21:54:09.127" v="2158" actId="1076"/>
        <pc:sldMkLst>
          <pc:docMk/>
          <pc:sldMk cId="1934954059" sldId="877"/>
        </pc:sldMkLst>
      </pc:sldChg>
      <pc:sldChg chg="add del">
        <pc:chgData name="Andrés Felipe Díaz Barreto" userId="5b6489d99aea2908" providerId="LiveId" clId="{AC1A5C28-5CA6-41D6-BC7A-3DF0923E3545}" dt="2024-10-10T21:49:20.403" v="2058"/>
        <pc:sldMkLst>
          <pc:docMk/>
          <pc:sldMk cId="2647143959" sldId="877"/>
        </pc:sldMkLst>
      </pc:sldChg>
      <pc:sldChg chg="addSp delSp modSp add mod delAnim">
        <pc:chgData name="Andrés Felipe Díaz Barreto" userId="5b6489d99aea2908" providerId="LiveId" clId="{AC1A5C28-5CA6-41D6-BC7A-3DF0923E3545}" dt="2024-10-10T22:23:47.933" v="2916" actId="20577"/>
        <pc:sldMkLst>
          <pc:docMk/>
          <pc:sldMk cId="2145391711" sldId="878"/>
        </pc:sldMkLst>
      </pc:sldChg>
      <pc:sldChg chg="modSp add mod">
        <pc:chgData name="Andrés Felipe Díaz Barreto" userId="5b6489d99aea2908" providerId="LiveId" clId="{AC1A5C28-5CA6-41D6-BC7A-3DF0923E3545}" dt="2024-10-10T22:04:50.694" v="2572" actId="404"/>
        <pc:sldMkLst>
          <pc:docMk/>
          <pc:sldMk cId="1316276051" sldId="879"/>
        </pc:sldMkLst>
      </pc:sldChg>
      <pc:sldChg chg="addSp delSp modSp add mod delAnim">
        <pc:chgData name="Andrés Felipe Díaz Barreto" userId="5b6489d99aea2908" providerId="LiveId" clId="{AC1A5C28-5CA6-41D6-BC7A-3DF0923E3545}" dt="2024-10-10T22:06:24.540" v="2633" actId="14100"/>
        <pc:sldMkLst>
          <pc:docMk/>
          <pc:sldMk cId="288306051" sldId="880"/>
        </pc:sldMkLst>
      </pc:sldChg>
      <pc:sldChg chg="add">
        <pc:chgData name="Andrés Felipe Díaz Barreto" userId="5b6489d99aea2908" providerId="LiveId" clId="{AC1A5C28-5CA6-41D6-BC7A-3DF0923E3545}" dt="2024-10-10T22:07:17.780" v="2634"/>
        <pc:sldMkLst>
          <pc:docMk/>
          <pc:sldMk cId="655858404" sldId="881"/>
        </pc:sldMkLst>
      </pc:sldChg>
      <pc:sldChg chg="add del">
        <pc:chgData name="Andrés Felipe Díaz Barreto" userId="5b6489d99aea2908" providerId="LiveId" clId="{AC1A5C28-5CA6-41D6-BC7A-3DF0923E3545}" dt="2024-10-10T22:07:25.536" v="2635" actId="47"/>
        <pc:sldMkLst>
          <pc:docMk/>
          <pc:sldMk cId="2593346733" sldId="882"/>
        </pc:sldMkLst>
      </pc:sldChg>
      <pc:sldChg chg="add">
        <pc:chgData name="Andrés Felipe Díaz Barreto" userId="5b6489d99aea2908" providerId="LiveId" clId="{AC1A5C28-5CA6-41D6-BC7A-3DF0923E3545}" dt="2024-10-10T22:07:17.780" v="2634"/>
        <pc:sldMkLst>
          <pc:docMk/>
          <pc:sldMk cId="2498030185" sldId="883"/>
        </pc:sldMkLst>
      </pc:sldChg>
      <pc:sldChg chg="addSp delSp modSp add mod">
        <pc:chgData name="Andrés Felipe Díaz Barreto" userId="5b6489d99aea2908" providerId="LiveId" clId="{AC1A5C28-5CA6-41D6-BC7A-3DF0923E3545}" dt="2024-10-10T22:10:58.564" v="2658" actId="20577"/>
        <pc:sldMkLst>
          <pc:docMk/>
          <pc:sldMk cId="2361574810" sldId="884"/>
        </pc:sldMkLst>
      </pc:sldChg>
      <pc:sldChg chg="addSp delSp modSp add mod">
        <pc:chgData name="Andrés Felipe Díaz Barreto" userId="5b6489d99aea2908" providerId="LiveId" clId="{AC1A5C28-5CA6-41D6-BC7A-3DF0923E3545}" dt="2024-10-10T22:11:05.476" v="2660"/>
        <pc:sldMkLst>
          <pc:docMk/>
          <pc:sldMk cId="3811447075" sldId="885"/>
        </pc:sldMkLst>
      </pc:sldChg>
      <pc:sldChg chg="addSp delSp modSp add mod">
        <pc:chgData name="Andrés Felipe Díaz Barreto" userId="5b6489d99aea2908" providerId="LiveId" clId="{AC1A5C28-5CA6-41D6-BC7A-3DF0923E3545}" dt="2024-10-10T22:11:10.262" v="2662"/>
        <pc:sldMkLst>
          <pc:docMk/>
          <pc:sldMk cId="3075057575" sldId="886"/>
        </pc:sldMkLst>
      </pc:sldChg>
      <pc:sldChg chg="add">
        <pc:chgData name="Andrés Felipe Díaz Barreto" userId="5b6489d99aea2908" providerId="LiveId" clId="{AC1A5C28-5CA6-41D6-BC7A-3DF0923E3545}" dt="2024-10-10T22:07:17.780" v="2634"/>
        <pc:sldMkLst>
          <pc:docMk/>
          <pc:sldMk cId="616501274" sldId="887"/>
        </pc:sldMkLst>
      </pc:sldChg>
      <pc:sldChg chg="modSp add">
        <pc:chgData name="Andrés Felipe Díaz Barreto" userId="5b6489d99aea2908" providerId="LiveId" clId="{AC1A5C28-5CA6-41D6-BC7A-3DF0923E3545}" dt="2024-10-10T22:27:26.379" v="2998" actId="20577"/>
        <pc:sldMkLst>
          <pc:docMk/>
          <pc:sldMk cId="1975375850" sldId="888"/>
        </pc:sldMkLst>
      </pc:sldChg>
      <pc:sldChg chg="add">
        <pc:chgData name="Andrés Felipe Díaz Barreto" userId="5b6489d99aea2908" providerId="LiveId" clId="{AC1A5C28-5CA6-41D6-BC7A-3DF0923E3545}" dt="2024-10-10T22:07:17.780" v="2634"/>
        <pc:sldMkLst>
          <pc:docMk/>
          <pc:sldMk cId="4139506192" sldId="889"/>
        </pc:sldMkLst>
      </pc:sldChg>
      <pc:sldChg chg="modSp add mod">
        <pc:chgData name="Andrés Felipe Díaz Barreto" userId="5b6489d99aea2908" providerId="LiveId" clId="{AC1A5C28-5CA6-41D6-BC7A-3DF0923E3545}" dt="2024-10-10T22:13:02.822" v="2675" actId="20577"/>
        <pc:sldMkLst>
          <pc:docMk/>
          <pc:sldMk cId="4060083686" sldId="890"/>
        </pc:sldMkLst>
      </pc:sldChg>
      <pc:sldChg chg="modSp add mod">
        <pc:chgData name="Andrés Felipe Díaz Barreto" userId="5b6489d99aea2908" providerId="LiveId" clId="{AC1A5C28-5CA6-41D6-BC7A-3DF0923E3545}" dt="2024-10-10T22:13:08.073" v="2681" actId="20577"/>
        <pc:sldMkLst>
          <pc:docMk/>
          <pc:sldMk cId="4109209735" sldId="891"/>
        </pc:sldMkLst>
      </pc:sldChg>
      <pc:sldChg chg="modSp add del mod modShow">
        <pc:chgData name="Andrés Felipe Díaz Barreto" userId="5b6489d99aea2908" providerId="LiveId" clId="{AC1A5C28-5CA6-41D6-BC7A-3DF0923E3545}" dt="2024-10-10T22:13:57.396" v="2689" actId="729"/>
        <pc:sldMkLst>
          <pc:docMk/>
          <pc:sldMk cId="3355162314" sldId="892"/>
        </pc:sldMkLst>
      </pc:sldChg>
      <pc:sldChg chg="add del">
        <pc:chgData name="Andrés Felipe Díaz Barreto" userId="5b6489d99aea2908" providerId="LiveId" clId="{AC1A5C28-5CA6-41D6-BC7A-3DF0923E3545}" dt="2024-10-10T22:13:48.182" v="2688" actId="47"/>
        <pc:sldMkLst>
          <pc:docMk/>
          <pc:sldMk cId="1952115924" sldId="893"/>
        </pc:sldMkLst>
      </pc:sldChg>
      <pc:sldChg chg="add">
        <pc:chgData name="Andrés Felipe Díaz Barreto" userId="5b6489d99aea2908" providerId="LiveId" clId="{AC1A5C28-5CA6-41D6-BC7A-3DF0923E3545}" dt="2024-10-10T22:07:17.780" v="2634"/>
        <pc:sldMkLst>
          <pc:docMk/>
          <pc:sldMk cId="1783404634" sldId="894"/>
        </pc:sldMkLst>
      </pc:sldChg>
      <pc:sldChg chg="modSp add del mod modShow">
        <pc:chgData name="Andrés Felipe Díaz Barreto" userId="5b6489d99aea2908" providerId="LiveId" clId="{AC1A5C28-5CA6-41D6-BC7A-3DF0923E3545}" dt="2024-10-10T22:28:24.043" v="3003" actId="20577"/>
        <pc:sldMkLst>
          <pc:docMk/>
          <pc:sldMk cId="4082045893" sldId="895"/>
        </pc:sldMkLst>
      </pc:sldChg>
      <pc:sldChg chg="add">
        <pc:chgData name="Andrés Felipe Díaz Barreto" userId="5b6489d99aea2908" providerId="LiveId" clId="{AC1A5C28-5CA6-41D6-BC7A-3DF0923E3545}" dt="2024-10-10T22:07:17.780" v="2634"/>
        <pc:sldMkLst>
          <pc:docMk/>
          <pc:sldMk cId="3717991057" sldId="896"/>
        </pc:sldMkLst>
      </pc:sldChg>
      <pc:sldChg chg="add">
        <pc:chgData name="Andrés Felipe Díaz Barreto" userId="5b6489d99aea2908" providerId="LiveId" clId="{AC1A5C28-5CA6-41D6-BC7A-3DF0923E3545}" dt="2024-10-10T22:07:17.780" v="2634"/>
        <pc:sldMkLst>
          <pc:docMk/>
          <pc:sldMk cId="3030644585" sldId="897"/>
        </pc:sldMkLst>
      </pc:sldChg>
      <pc:sldChg chg="add">
        <pc:chgData name="Andrés Felipe Díaz Barreto" userId="5b6489d99aea2908" providerId="LiveId" clId="{AC1A5C28-5CA6-41D6-BC7A-3DF0923E3545}" dt="2024-10-10T22:07:17.780" v="2634"/>
        <pc:sldMkLst>
          <pc:docMk/>
          <pc:sldMk cId="1555793743" sldId="898"/>
        </pc:sldMkLst>
      </pc:sldChg>
      <pc:sldChg chg="add">
        <pc:chgData name="Andrés Felipe Díaz Barreto" userId="5b6489d99aea2908" providerId="LiveId" clId="{AC1A5C28-5CA6-41D6-BC7A-3DF0923E3545}" dt="2024-10-10T22:07:17.780" v="2634"/>
        <pc:sldMkLst>
          <pc:docMk/>
          <pc:sldMk cId="1752803015" sldId="899"/>
        </pc:sldMkLst>
      </pc:sldChg>
      <pc:sldChg chg="add">
        <pc:chgData name="Andrés Felipe Díaz Barreto" userId="5b6489d99aea2908" providerId="LiveId" clId="{AC1A5C28-5CA6-41D6-BC7A-3DF0923E3545}" dt="2024-10-10T22:07:17.780" v="2634"/>
        <pc:sldMkLst>
          <pc:docMk/>
          <pc:sldMk cId="3602257510" sldId="900"/>
        </pc:sldMkLst>
      </pc:sldChg>
      <pc:sldChg chg="add mod modShow">
        <pc:chgData name="Andrés Felipe Díaz Barreto" userId="5b6489d99aea2908" providerId="LiveId" clId="{AC1A5C28-5CA6-41D6-BC7A-3DF0923E3545}" dt="2024-10-10T22:14:36.122" v="2692" actId="729"/>
        <pc:sldMkLst>
          <pc:docMk/>
          <pc:sldMk cId="3789372466" sldId="901"/>
        </pc:sldMkLst>
      </pc:sldChg>
      <pc:sldChg chg="add mod modShow">
        <pc:chgData name="Andrés Felipe Díaz Barreto" userId="5b6489d99aea2908" providerId="LiveId" clId="{AC1A5C28-5CA6-41D6-BC7A-3DF0923E3545}" dt="2024-10-10T22:14:38.367" v="2693" actId="729"/>
        <pc:sldMkLst>
          <pc:docMk/>
          <pc:sldMk cId="1048323192" sldId="902"/>
        </pc:sldMkLst>
      </pc:sldChg>
      <pc:sldChg chg="add mod modShow">
        <pc:chgData name="Andrés Felipe Díaz Barreto" userId="5b6489d99aea2908" providerId="LiveId" clId="{AC1A5C28-5CA6-41D6-BC7A-3DF0923E3545}" dt="2024-10-10T22:14:41.270" v="2694" actId="729"/>
        <pc:sldMkLst>
          <pc:docMk/>
          <pc:sldMk cId="2581151074" sldId="903"/>
        </pc:sldMkLst>
      </pc:sldChg>
      <pc:sldChg chg="delSp modSp add mod">
        <pc:chgData name="Andrés Felipe Díaz Barreto" userId="5b6489d99aea2908" providerId="LiveId" clId="{AC1A5C28-5CA6-41D6-BC7A-3DF0923E3545}" dt="2024-10-10T22:29:48.527" v="3010" actId="1076"/>
        <pc:sldMkLst>
          <pc:docMk/>
          <pc:sldMk cId="2636465047" sldId="904"/>
        </pc:sldMkLst>
      </pc:sldChg>
      <pc:sldChg chg="add">
        <pc:chgData name="Andrés Felipe Díaz Barreto" userId="5b6489d99aea2908" providerId="LiveId" clId="{AC1A5C28-5CA6-41D6-BC7A-3DF0923E3545}" dt="2024-10-10T22:17:31.861" v="2697"/>
        <pc:sldMkLst>
          <pc:docMk/>
          <pc:sldMk cId="1636416323" sldId="905"/>
        </pc:sldMkLst>
      </pc:sldChg>
      <pc:sldChg chg="add">
        <pc:chgData name="Andrés Felipe Díaz Barreto" userId="5b6489d99aea2908" providerId="LiveId" clId="{AC1A5C28-5CA6-41D6-BC7A-3DF0923E3545}" dt="2024-10-10T22:17:31.861" v="2697"/>
        <pc:sldMkLst>
          <pc:docMk/>
          <pc:sldMk cId="1629523595" sldId="906"/>
        </pc:sldMkLst>
      </pc:sldChg>
      <pc:sldChg chg="add">
        <pc:chgData name="Andrés Felipe Díaz Barreto" userId="5b6489d99aea2908" providerId="LiveId" clId="{AC1A5C28-5CA6-41D6-BC7A-3DF0923E3545}" dt="2024-10-10T22:17:31.861" v="2697"/>
        <pc:sldMkLst>
          <pc:docMk/>
          <pc:sldMk cId="3203191491" sldId="907"/>
        </pc:sldMkLst>
      </pc:sldChg>
      <pc:sldChg chg="add mod modShow">
        <pc:chgData name="Andrés Felipe Díaz Barreto" userId="5b6489d99aea2908" providerId="LiveId" clId="{AC1A5C28-5CA6-41D6-BC7A-3DF0923E3545}" dt="2024-10-10T22:20:21.579" v="2702" actId="729"/>
        <pc:sldMkLst>
          <pc:docMk/>
          <pc:sldMk cId="2454281141" sldId="908"/>
        </pc:sldMkLst>
      </pc:sldChg>
      <pc:sldChg chg="modSp add mod">
        <pc:chgData name="Andrés Felipe Díaz Barreto" userId="5b6489d99aea2908" providerId="LiveId" clId="{AC1A5C28-5CA6-41D6-BC7A-3DF0923E3545}" dt="2024-10-10T22:20:33.114" v="2718" actId="20577"/>
        <pc:sldMkLst>
          <pc:docMk/>
          <pc:sldMk cId="3067327214" sldId="909"/>
        </pc:sldMkLst>
      </pc:sldChg>
      <pc:sldChg chg="modSp add mod">
        <pc:chgData name="Andrés Felipe Díaz Barreto" userId="5b6489d99aea2908" providerId="LiveId" clId="{AC1A5C28-5CA6-41D6-BC7A-3DF0923E3545}" dt="2024-10-10T22:20:37.727" v="2719"/>
        <pc:sldMkLst>
          <pc:docMk/>
          <pc:sldMk cId="2556966709" sldId="910"/>
        </pc:sldMkLst>
      </pc:sldChg>
      <pc:sldChg chg="modSp add mod">
        <pc:chgData name="Andrés Felipe Díaz Barreto" userId="5b6489d99aea2908" providerId="LiveId" clId="{AC1A5C28-5CA6-41D6-BC7A-3DF0923E3545}" dt="2024-10-10T22:20:40.815" v="2720"/>
        <pc:sldMkLst>
          <pc:docMk/>
          <pc:sldMk cId="3544661438" sldId="911"/>
        </pc:sldMkLst>
      </pc:sldChg>
      <pc:sldChg chg="modSp add mod">
        <pc:chgData name="Andrés Felipe Díaz Barreto" userId="5b6489d99aea2908" providerId="LiveId" clId="{AC1A5C28-5CA6-41D6-BC7A-3DF0923E3545}" dt="2024-10-10T22:20:44.443" v="2721"/>
        <pc:sldMkLst>
          <pc:docMk/>
          <pc:sldMk cId="733217689" sldId="912"/>
        </pc:sldMkLst>
      </pc:sldChg>
      <pc:sldChg chg="addSp delSp modSp add mod">
        <pc:chgData name="Andrés Felipe Díaz Barreto" userId="5b6489d99aea2908" providerId="LiveId" clId="{AC1A5C28-5CA6-41D6-BC7A-3DF0923E3545}" dt="2024-10-10T22:23:38.931" v="2909" actId="20577"/>
        <pc:sldMkLst>
          <pc:docMk/>
          <pc:sldMk cId="1910075964" sldId="913"/>
        </pc:sldMkLst>
      </pc:sldChg>
    </pc:docChg>
  </pc:docChgLst>
  <pc:docChgLst>
    <pc:chgData name="Andrés Felipe Díaz Barreto" userId="5b6489d99aea2908" providerId="LiveId" clId="{8D4C9826-131D-48C4-AFB1-BEEE7517DA11}"/>
    <pc:docChg chg="custSel delSld modSld sldOrd">
      <pc:chgData name="Andrés Felipe Díaz Barreto" userId="5b6489d99aea2908" providerId="LiveId" clId="{8D4C9826-131D-48C4-AFB1-BEEE7517DA11}" dt="2024-09-18T23:19:12.536" v="23" actId="20577"/>
      <pc:docMkLst>
        <pc:docMk/>
      </pc:docMkLst>
      <pc:sldChg chg="modAnim">
        <pc:chgData name="Andrés Felipe Díaz Barreto" userId="5b6489d99aea2908" providerId="LiveId" clId="{8D4C9826-131D-48C4-AFB1-BEEE7517DA11}" dt="2024-08-28T15:53:59.564" v="7"/>
        <pc:sldMkLst>
          <pc:docMk/>
          <pc:sldMk cId="1947791731" sldId="672"/>
        </pc:sldMkLst>
      </pc:sldChg>
      <pc:sldChg chg="modSp mod">
        <pc:chgData name="Andrés Felipe Díaz Barreto" userId="5b6489d99aea2908" providerId="LiveId" clId="{8D4C9826-131D-48C4-AFB1-BEEE7517DA11}" dt="2024-08-28T15:55:46.351" v="20" actId="20577"/>
        <pc:sldMkLst>
          <pc:docMk/>
          <pc:sldMk cId="373227360" sldId="753"/>
        </pc:sldMkLst>
      </pc:sldChg>
      <pc:sldChg chg="mod modShow">
        <pc:chgData name="Andrés Felipe Díaz Barreto" userId="5b6489d99aea2908" providerId="LiveId" clId="{8D4C9826-131D-48C4-AFB1-BEEE7517DA11}" dt="2024-08-28T15:53:40.046" v="5" actId="729"/>
        <pc:sldMkLst>
          <pc:docMk/>
          <pc:sldMk cId="1528005906" sldId="790"/>
        </pc:sldMkLst>
      </pc:sldChg>
      <pc:sldChg chg="mod ord modShow">
        <pc:chgData name="Andrés Felipe Díaz Barreto" userId="5b6489d99aea2908" providerId="LiveId" clId="{8D4C9826-131D-48C4-AFB1-BEEE7517DA11}" dt="2024-08-28T15:53:40.046" v="5" actId="729"/>
        <pc:sldMkLst>
          <pc:docMk/>
          <pc:sldMk cId="985111390" sldId="791"/>
        </pc:sldMkLst>
      </pc:sldChg>
      <pc:sldChg chg="mod modShow">
        <pc:chgData name="Andrés Felipe Díaz Barreto" userId="5b6489d99aea2908" providerId="LiveId" clId="{8D4C9826-131D-48C4-AFB1-BEEE7517DA11}" dt="2024-09-04T16:02:50.590" v="21" actId="729"/>
        <pc:sldMkLst>
          <pc:docMk/>
          <pc:sldMk cId="3552760048" sldId="794"/>
        </pc:sldMkLst>
      </pc:sldChg>
      <pc:sldChg chg="mod modShow">
        <pc:chgData name="Andrés Felipe Díaz Barreto" userId="5b6489d99aea2908" providerId="LiveId" clId="{8D4C9826-131D-48C4-AFB1-BEEE7517DA11}" dt="2024-09-04T16:02:50.590" v="21" actId="729"/>
        <pc:sldMkLst>
          <pc:docMk/>
          <pc:sldMk cId="256005411" sldId="795"/>
        </pc:sldMkLst>
      </pc:sldChg>
      <pc:sldChg chg="ord">
        <pc:chgData name="Andrés Felipe Díaz Barreto" userId="5b6489d99aea2908" providerId="LiveId" clId="{8D4C9826-131D-48C4-AFB1-BEEE7517DA11}" dt="2024-08-27T00:46:09.845" v="1"/>
        <pc:sldMkLst>
          <pc:docMk/>
          <pc:sldMk cId="1481260721" sldId="804"/>
        </pc:sldMkLst>
      </pc:sldChg>
      <pc:sldChg chg="ord">
        <pc:chgData name="Andrés Felipe Díaz Barreto" userId="5b6489d99aea2908" providerId="LiveId" clId="{8D4C9826-131D-48C4-AFB1-BEEE7517DA11}" dt="2024-08-27T00:46:09.845" v="1"/>
        <pc:sldMkLst>
          <pc:docMk/>
          <pc:sldMk cId="1506120108" sldId="805"/>
        </pc:sldMkLst>
      </pc:sldChg>
      <pc:sldChg chg="delSp mod delAnim">
        <pc:chgData name="Andrés Felipe Díaz Barreto" userId="5b6489d99aea2908" providerId="LiveId" clId="{8D4C9826-131D-48C4-AFB1-BEEE7517DA11}" dt="2024-08-27T01:53:58.780" v="2" actId="478"/>
        <pc:sldMkLst>
          <pc:docMk/>
          <pc:sldMk cId="2036516792" sldId="806"/>
        </pc:sldMkLst>
      </pc:sldChg>
      <pc:sldChg chg="delSp modSp mod">
        <pc:chgData name="Andrés Felipe Díaz Barreto" userId="5b6489d99aea2908" providerId="LiveId" clId="{8D4C9826-131D-48C4-AFB1-BEEE7517DA11}" dt="2024-09-18T23:19:12.536" v="23" actId="20577"/>
        <pc:sldMkLst>
          <pc:docMk/>
          <pc:sldMk cId="3877139585" sldId="809"/>
        </pc:sldMkLst>
      </pc:sldChg>
      <pc:sldChg chg="del">
        <pc:chgData name="Andrés Felipe Díaz Barreto" userId="5b6489d99aea2908" providerId="LiveId" clId="{8D4C9826-131D-48C4-AFB1-BEEE7517DA11}" dt="2024-08-28T15:55:28.853" v="8" actId="47"/>
        <pc:sldMkLst>
          <pc:docMk/>
          <pc:sldMk cId="3674747082" sldId="816"/>
        </pc:sldMkLst>
      </pc:sldChg>
      <pc:sldChg chg="mod modShow">
        <pc:chgData name="Andrés Felipe Díaz Barreto" userId="5b6489d99aea2908" providerId="LiveId" clId="{8D4C9826-131D-48C4-AFB1-BEEE7517DA11}" dt="2024-08-28T15:53:40.046" v="5" actId="729"/>
        <pc:sldMkLst>
          <pc:docMk/>
          <pc:sldMk cId="1708404599" sldId="843"/>
        </pc:sldMkLst>
      </pc:sldChg>
      <pc:sldChg chg="mod modShow">
        <pc:chgData name="Andrés Felipe Díaz Barreto" userId="5b6489d99aea2908" providerId="LiveId" clId="{8D4C9826-131D-48C4-AFB1-BEEE7517DA11}" dt="2024-08-28T15:53:40.046" v="5" actId="729"/>
        <pc:sldMkLst>
          <pc:docMk/>
          <pc:sldMk cId="3124844211" sldId="844"/>
        </pc:sldMkLst>
      </pc:sldChg>
      <pc:sldChg chg="mod modShow">
        <pc:chgData name="Andrés Felipe Díaz Barreto" userId="5b6489d99aea2908" providerId="LiveId" clId="{8D4C9826-131D-48C4-AFB1-BEEE7517DA11}" dt="2024-08-28T15:53:40.046" v="5" actId="729"/>
        <pc:sldMkLst>
          <pc:docMk/>
          <pc:sldMk cId="2712704501" sldId="845"/>
        </pc:sldMkLst>
      </pc:sldChg>
      <pc:sldChg chg="mod modShow">
        <pc:chgData name="Andrés Felipe Díaz Barreto" userId="5b6489d99aea2908" providerId="LiveId" clId="{8D4C9826-131D-48C4-AFB1-BEEE7517DA11}" dt="2024-08-28T15:53:40.046" v="5" actId="729"/>
        <pc:sldMkLst>
          <pc:docMk/>
          <pc:sldMk cId="3339223396" sldId="846"/>
        </pc:sldMkLst>
      </pc:sldChg>
      <pc:sldChg chg="mod modShow">
        <pc:chgData name="Andrés Felipe Díaz Barreto" userId="5b6489d99aea2908" providerId="LiveId" clId="{8D4C9826-131D-48C4-AFB1-BEEE7517DA11}" dt="2024-09-04T16:02:50.590" v="21" actId="729"/>
        <pc:sldMkLst>
          <pc:docMk/>
          <pc:sldMk cId="1214538488" sldId="847"/>
        </pc:sldMkLst>
      </pc:sldChg>
      <pc:sldChg chg="mod modShow">
        <pc:chgData name="Andrés Felipe Díaz Barreto" userId="5b6489d99aea2908" providerId="LiveId" clId="{8D4C9826-131D-48C4-AFB1-BEEE7517DA11}" dt="2024-09-04T16:02:50.590" v="21" actId="729"/>
        <pc:sldMkLst>
          <pc:docMk/>
          <pc:sldMk cId="2048213576" sldId="848"/>
        </pc:sldMkLst>
      </pc:sldChg>
      <pc:sldChg chg="mod modShow">
        <pc:chgData name="Andrés Felipe Díaz Barreto" userId="5b6489d99aea2908" providerId="LiveId" clId="{8D4C9826-131D-48C4-AFB1-BEEE7517DA11}" dt="2024-09-04T16:02:50.590" v="21" actId="729"/>
        <pc:sldMkLst>
          <pc:docMk/>
          <pc:sldMk cId="1349696948" sldId="849"/>
        </pc:sldMkLst>
      </pc:sldChg>
    </pc:docChg>
  </pc:docChgLst>
  <pc:docChgLst>
    <pc:chgData name="Andrés Felipe Díaz Barreto" userId="5b6489d99aea2908" providerId="LiveId" clId="{9BFD4214-FB2D-448F-BF45-90E2490A8042}"/>
    <pc:docChg chg="undo custSel addSld delSld modSld sldOrd">
      <pc:chgData name="Andrés Felipe Díaz Barreto" userId="5b6489d99aea2908" providerId="LiveId" clId="{9BFD4214-FB2D-448F-BF45-90E2490A8042}" dt="2023-12-14T04:33:29.521" v="4028" actId="20577"/>
      <pc:docMkLst>
        <pc:docMk/>
      </pc:docMkLst>
      <pc:sldChg chg="delSp modSp mod">
        <pc:chgData name="Andrés Felipe Díaz Barreto" userId="5b6489d99aea2908" providerId="LiveId" clId="{9BFD4214-FB2D-448F-BF45-90E2490A8042}" dt="2023-12-01T14:17:25.030" v="16" actId="1076"/>
        <pc:sldMkLst>
          <pc:docMk/>
          <pc:sldMk cId="1252687920" sldId="257"/>
        </pc:sldMkLst>
      </pc:sldChg>
      <pc:sldChg chg="del">
        <pc:chgData name="Andrés Felipe Díaz Barreto" userId="5b6489d99aea2908" providerId="LiveId" clId="{9BFD4214-FB2D-448F-BF45-90E2490A8042}" dt="2023-12-12T14:25:11.785" v="2794" actId="47"/>
        <pc:sldMkLst>
          <pc:docMk/>
          <pc:sldMk cId="4159048002" sldId="560"/>
        </pc:sldMkLst>
      </pc:sldChg>
      <pc:sldChg chg="delSp modSp del mod">
        <pc:chgData name="Andrés Felipe Díaz Barreto" userId="5b6489d99aea2908" providerId="LiveId" clId="{9BFD4214-FB2D-448F-BF45-90E2490A8042}" dt="2023-12-01T15:38:44.156" v="892" actId="47"/>
        <pc:sldMkLst>
          <pc:docMk/>
          <pc:sldMk cId="2731728173" sldId="610"/>
        </pc:sldMkLst>
      </pc:sldChg>
      <pc:sldChg chg="modSp mod">
        <pc:chgData name="Andrés Felipe Díaz Barreto" userId="5b6489d99aea2908" providerId="LiveId" clId="{9BFD4214-FB2D-448F-BF45-90E2490A8042}" dt="2023-12-12T11:40:47.522" v="1776" actId="20577"/>
        <pc:sldMkLst>
          <pc:docMk/>
          <pc:sldMk cId="15455859" sldId="612"/>
        </pc:sldMkLst>
      </pc:sldChg>
      <pc:sldChg chg="delSp modSp mod">
        <pc:chgData name="Andrés Felipe Díaz Barreto" userId="5b6489d99aea2908" providerId="LiveId" clId="{9BFD4214-FB2D-448F-BF45-90E2490A8042}" dt="2023-12-01T14:18:31.332" v="216" actId="478"/>
        <pc:sldMkLst>
          <pc:docMk/>
          <pc:sldMk cId="2880485641" sldId="661"/>
        </pc:sldMkLst>
      </pc:sldChg>
      <pc:sldChg chg="delSp modSp mod">
        <pc:chgData name="Andrés Felipe Díaz Barreto" userId="5b6489d99aea2908" providerId="LiveId" clId="{9BFD4214-FB2D-448F-BF45-90E2490A8042}" dt="2023-12-14T01:01:50.089" v="3937" actId="20577"/>
        <pc:sldMkLst>
          <pc:docMk/>
          <pc:sldMk cId="1635265291" sldId="664"/>
        </pc:sldMkLst>
      </pc:sldChg>
      <pc:sldChg chg="add">
        <pc:chgData name="Andrés Felipe Díaz Barreto" userId="5b6489d99aea2908" providerId="LiveId" clId="{9BFD4214-FB2D-448F-BF45-90E2490A8042}" dt="2023-12-12T02:12:42.991" v="1172"/>
        <pc:sldMkLst>
          <pc:docMk/>
          <pc:sldMk cId="4126725313" sldId="665"/>
        </pc:sldMkLst>
      </pc:sldChg>
      <pc:sldChg chg="modSp mod ord">
        <pc:chgData name="Andrés Felipe Díaz Barreto" userId="5b6489d99aea2908" providerId="LiveId" clId="{9BFD4214-FB2D-448F-BF45-90E2490A8042}" dt="2023-12-14T03:15:38.205" v="3940" actId="20577"/>
        <pc:sldMkLst>
          <pc:docMk/>
          <pc:sldMk cId="2414256745" sldId="666"/>
        </pc:sldMkLst>
      </pc:sldChg>
      <pc:sldChg chg="add">
        <pc:chgData name="Andrés Felipe Díaz Barreto" userId="5b6489d99aea2908" providerId="LiveId" clId="{9BFD4214-FB2D-448F-BF45-90E2490A8042}" dt="2023-12-12T02:12:42.991" v="1172"/>
        <pc:sldMkLst>
          <pc:docMk/>
          <pc:sldMk cId="2322510138" sldId="667"/>
        </pc:sldMkLst>
      </pc:sldChg>
      <pc:sldChg chg="add">
        <pc:chgData name="Andrés Felipe Díaz Barreto" userId="5b6489d99aea2908" providerId="LiveId" clId="{9BFD4214-FB2D-448F-BF45-90E2490A8042}" dt="2023-12-12T02:12:42.991" v="1172"/>
        <pc:sldMkLst>
          <pc:docMk/>
          <pc:sldMk cId="2200741528" sldId="668"/>
        </pc:sldMkLst>
      </pc:sldChg>
      <pc:sldChg chg="add">
        <pc:chgData name="Andrés Felipe Díaz Barreto" userId="5b6489d99aea2908" providerId="LiveId" clId="{9BFD4214-FB2D-448F-BF45-90E2490A8042}" dt="2023-12-12T02:12:42.991" v="1172"/>
        <pc:sldMkLst>
          <pc:docMk/>
          <pc:sldMk cId="1541807810" sldId="669"/>
        </pc:sldMkLst>
      </pc:sldChg>
      <pc:sldChg chg="add">
        <pc:chgData name="Andrés Felipe Díaz Barreto" userId="5b6489d99aea2908" providerId="LiveId" clId="{9BFD4214-FB2D-448F-BF45-90E2490A8042}" dt="2023-12-12T02:12:42.991" v="1172"/>
        <pc:sldMkLst>
          <pc:docMk/>
          <pc:sldMk cId="3157964749" sldId="670"/>
        </pc:sldMkLst>
      </pc:sldChg>
      <pc:sldChg chg="add">
        <pc:chgData name="Andrés Felipe Díaz Barreto" userId="5b6489d99aea2908" providerId="LiveId" clId="{9BFD4214-FB2D-448F-BF45-90E2490A8042}" dt="2023-12-12T02:12:42.991" v="1172"/>
        <pc:sldMkLst>
          <pc:docMk/>
          <pc:sldMk cId="1632974177" sldId="671"/>
        </pc:sldMkLst>
      </pc:sldChg>
      <pc:sldChg chg="add">
        <pc:chgData name="Andrés Felipe Díaz Barreto" userId="5b6489d99aea2908" providerId="LiveId" clId="{9BFD4214-FB2D-448F-BF45-90E2490A8042}" dt="2023-12-12T02:12:42.991" v="1172"/>
        <pc:sldMkLst>
          <pc:docMk/>
          <pc:sldMk cId="1947791731" sldId="672"/>
        </pc:sldMkLst>
      </pc:sldChg>
      <pc:sldChg chg="add">
        <pc:chgData name="Andrés Felipe Díaz Barreto" userId="5b6489d99aea2908" providerId="LiveId" clId="{9BFD4214-FB2D-448F-BF45-90E2490A8042}" dt="2023-12-12T02:12:42.991" v="1172"/>
        <pc:sldMkLst>
          <pc:docMk/>
          <pc:sldMk cId="2765691487" sldId="673"/>
        </pc:sldMkLst>
      </pc:sldChg>
      <pc:sldChg chg="add">
        <pc:chgData name="Andrés Felipe Díaz Barreto" userId="5b6489d99aea2908" providerId="LiveId" clId="{9BFD4214-FB2D-448F-BF45-90E2490A8042}" dt="2023-12-12T02:12:42.991" v="1172"/>
        <pc:sldMkLst>
          <pc:docMk/>
          <pc:sldMk cId="2072877405" sldId="674"/>
        </pc:sldMkLst>
      </pc:sldChg>
      <pc:sldChg chg="del">
        <pc:chgData name="Andrés Felipe Díaz Barreto" userId="5b6489d99aea2908" providerId="LiveId" clId="{9BFD4214-FB2D-448F-BF45-90E2490A8042}" dt="2023-12-12T14:25:11.785" v="2794" actId="47"/>
        <pc:sldMkLst>
          <pc:docMk/>
          <pc:sldMk cId="2769301443" sldId="675"/>
        </pc:sldMkLst>
      </pc:sldChg>
      <pc:sldChg chg="addSp delSp modSp mod">
        <pc:chgData name="Andrés Felipe Díaz Barreto" userId="5b6489d99aea2908" providerId="LiveId" clId="{9BFD4214-FB2D-448F-BF45-90E2490A8042}" dt="2023-12-14T03:16:41.995" v="3955"/>
        <pc:sldMkLst>
          <pc:docMk/>
          <pc:sldMk cId="2484650571" sldId="676"/>
        </pc:sldMkLst>
      </pc:sldChg>
      <pc:sldChg chg="modSp mod">
        <pc:chgData name="Andrés Felipe Díaz Barreto" userId="5b6489d99aea2908" providerId="LiveId" clId="{9BFD4214-FB2D-448F-BF45-90E2490A8042}" dt="2023-12-14T03:16:22.426" v="3953" actId="20577"/>
        <pc:sldMkLst>
          <pc:docMk/>
          <pc:sldMk cId="3922361225" sldId="677"/>
        </pc:sldMkLst>
      </pc:sldChg>
      <pc:sldChg chg="addSp delSp modSp mod">
        <pc:chgData name="Andrés Felipe Díaz Barreto" userId="5b6489d99aea2908" providerId="LiveId" clId="{9BFD4214-FB2D-448F-BF45-90E2490A8042}" dt="2023-12-12T19:30:02.128" v="3013"/>
        <pc:sldMkLst>
          <pc:docMk/>
          <pc:sldMk cId="2560795444" sldId="679"/>
        </pc:sldMkLst>
      </pc:sldChg>
      <pc:sldChg chg="add">
        <pc:chgData name="Andrés Felipe Díaz Barreto" userId="5b6489d99aea2908" providerId="LiveId" clId="{9BFD4214-FB2D-448F-BF45-90E2490A8042}" dt="2023-12-12T14:20:49.197" v="2785"/>
        <pc:sldMkLst>
          <pc:docMk/>
          <pc:sldMk cId="2079917490" sldId="680"/>
        </pc:sldMkLst>
      </pc:sldChg>
      <pc:sldChg chg="addSp delSp modSp mod">
        <pc:chgData name="Andrés Felipe Díaz Barreto" userId="5b6489d99aea2908" providerId="LiveId" clId="{9BFD4214-FB2D-448F-BF45-90E2490A8042}" dt="2023-12-12T19:30:24.521" v="3015"/>
        <pc:sldMkLst>
          <pc:docMk/>
          <pc:sldMk cId="2370452851" sldId="681"/>
        </pc:sldMkLst>
      </pc:sldChg>
      <pc:sldChg chg="modSp">
        <pc:chgData name="Andrés Felipe Díaz Barreto" userId="5b6489d99aea2908" providerId="LiveId" clId="{9BFD4214-FB2D-448F-BF45-90E2490A8042}" dt="2023-12-12T19:29:53.432" v="3011" actId="20577"/>
        <pc:sldMkLst>
          <pc:docMk/>
          <pc:sldMk cId="641070469" sldId="682"/>
        </pc:sldMkLst>
      </pc:sldChg>
      <pc:sldChg chg="addSp delSp modSp mod">
        <pc:chgData name="Andrés Felipe Díaz Barreto" userId="5b6489d99aea2908" providerId="LiveId" clId="{9BFD4214-FB2D-448F-BF45-90E2490A8042}" dt="2023-12-12T19:30:29.570" v="3017"/>
        <pc:sldMkLst>
          <pc:docMk/>
          <pc:sldMk cId="4189098034" sldId="684"/>
        </pc:sldMkLst>
      </pc:sldChg>
      <pc:sldChg chg="modSp">
        <pc:chgData name="Andrés Felipe Díaz Barreto" userId="5b6489d99aea2908" providerId="LiveId" clId="{9BFD4214-FB2D-448F-BF45-90E2490A8042}" dt="2023-12-12T19:33:21.527" v="3059" actId="20577"/>
        <pc:sldMkLst>
          <pc:docMk/>
          <pc:sldMk cId="3595188578" sldId="685"/>
        </pc:sldMkLst>
      </pc:sldChg>
      <pc:sldChg chg="modSp mod">
        <pc:chgData name="Andrés Felipe Díaz Barreto" userId="5b6489d99aea2908" providerId="LiveId" clId="{9BFD4214-FB2D-448F-BF45-90E2490A8042}" dt="2023-12-14T04:31:07.967" v="3980" actId="6549"/>
        <pc:sldMkLst>
          <pc:docMk/>
          <pc:sldMk cId="478492125" sldId="686"/>
        </pc:sldMkLst>
      </pc:sldChg>
      <pc:sldChg chg="del">
        <pc:chgData name="Andrés Felipe Díaz Barreto" userId="5b6489d99aea2908" providerId="LiveId" clId="{9BFD4214-FB2D-448F-BF45-90E2490A8042}" dt="2023-12-14T04:31:04.079" v="3979" actId="47"/>
        <pc:sldMkLst>
          <pc:docMk/>
          <pc:sldMk cId="3346014907" sldId="688"/>
        </pc:sldMkLst>
      </pc:sldChg>
      <pc:sldChg chg="modSp mod">
        <pc:chgData name="Andrés Felipe Díaz Barreto" userId="5b6489d99aea2908" providerId="LiveId" clId="{9BFD4214-FB2D-448F-BF45-90E2490A8042}" dt="2023-12-14T03:50:52.122" v="3970" actId="20577"/>
        <pc:sldMkLst>
          <pc:docMk/>
          <pc:sldMk cId="3256356047" sldId="692"/>
        </pc:sldMkLst>
      </pc:sldChg>
      <pc:sldChg chg="modSp">
        <pc:chgData name="Andrés Felipe Díaz Barreto" userId="5b6489d99aea2908" providerId="LiveId" clId="{9BFD4214-FB2D-448F-BF45-90E2490A8042}" dt="2023-12-14T04:10:17.360" v="3978" actId="6549"/>
        <pc:sldMkLst>
          <pc:docMk/>
          <pc:sldMk cId="753608530" sldId="696"/>
        </pc:sldMkLst>
      </pc:sldChg>
      <pc:sldChg chg="del">
        <pc:chgData name="Andrés Felipe Díaz Barreto" userId="5b6489d99aea2908" providerId="LiveId" clId="{9BFD4214-FB2D-448F-BF45-90E2490A8042}" dt="2023-12-12T14:25:11.785" v="2794" actId="47"/>
        <pc:sldMkLst>
          <pc:docMk/>
          <pc:sldMk cId="3756342388" sldId="698"/>
        </pc:sldMkLst>
      </pc:sldChg>
      <pc:sldChg chg="del">
        <pc:chgData name="Andrés Felipe Díaz Barreto" userId="5b6489d99aea2908" providerId="LiveId" clId="{9BFD4214-FB2D-448F-BF45-90E2490A8042}" dt="2023-12-12T14:25:11.785" v="2794" actId="47"/>
        <pc:sldMkLst>
          <pc:docMk/>
          <pc:sldMk cId="3280061918" sldId="700"/>
        </pc:sldMkLst>
      </pc:sldChg>
      <pc:sldChg chg="del">
        <pc:chgData name="Andrés Felipe Díaz Barreto" userId="5b6489d99aea2908" providerId="LiveId" clId="{9BFD4214-FB2D-448F-BF45-90E2490A8042}" dt="2023-12-12T14:25:11.785" v="2794" actId="47"/>
        <pc:sldMkLst>
          <pc:docMk/>
          <pc:sldMk cId="3507136764" sldId="701"/>
        </pc:sldMkLst>
      </pc:sldChg>
      <pc:sldChg chg="del">
        <pc:chgData name="Andrés Felipe Díaz Barreto" userId="5b6489d99aea2908" providerId="LiveId" clId="{9BFD4214-FB2D-448F-BF45-90E2490A8042}" dt="2023-12-12T14:25:11.785" v="2794" actId="47"/>
        <pc:sldMkLst>
          <pc:docMk/>
          <pc:sldMk cId="2786904993" sldId="702"/>
        </pc:sldMkLst>
      </pc:sldChg>
      <pc:sldChg chg="del">
        <pc:chgData name="Andrés Felipe Díaz Barreto" userId="5b6489d99aea2908" providerId="LiveId" clId="{9BFD4214-FB2D-448F-BF45-90E2490A8042}" dt="2023-12-12T14:25:11.785" v="2794" actId="47"/>
        <pc:sldMkLst>
          <pc:docMk/>
          <pc:sldMk cId="4016633856" sldId="703"/>
        </pc:sldMkLst>
      </pc:sldChg>
      <pc:sldChg chg="del">
        <pc:chgData name="Andrés Felipe Díaz Barreto" userId="5b6489d99aea2908" providerId="LiveId" clId="{9BFD4214-FB2D-448F-BF45-90E2490A8042}" dt="2023-12-12T14:25:11.785" v="2794" actId="47"/>
        <pc:sldMkLst>
          <pc:docMk/>
          <pc:sldMk cId="1079814137" sldId="704"/>
        </pc:sldMkLst>
      </pc:sldChg>
      <pc:sldChg chg="del">
        <pc:chgData name="Andrés Felipe Díaz Barreto" userId="5b6489d99aea2908" providerId="LiveId" clId="{9BFD4214-FB2D-448F-BF45-90E2490A8042}" dt="2023-12-12T14:25:11.785" v="2794" actId="47"/>
        <pc:sldMkLst>
          <pc:docMk/>
          <pc:sldMk cId="1042661196" sldId="705"/>
        </pc:sldMkLst>
      </pc:sldChg>
      <pc:sldChg chg="del">
        <pc:chgData name="Andrés Felipe Díaz Barreto" userId="5b6489d99aea2908" providerId="LiveId" clId="{9BFD4214-FB2D-448F-BF45-90E2490A8042}" dt="2023-12-12T14:25:11.785" v="2794" actId="47"/>
        <pc:sldMkLst>
          <pc:docMk/>
          <pc:sldMk cId="3485947079" sldId="706"/>
        </pc:sldMkLst>
      </pc:sldChg>
      <pc:sldChg chg="add">
        <pc:chgData name="Andrés Felipe Díaz Barreto" userId="5b6489d99aea2908" providerId="LiveId" clId="{9BFD4214-FB2D-448F-BF45-90E2490A8042}" dt="2023-12-12T02:12:42.991" v="1172"/>
        <pc:sldMkLst>
          <pc:docMk/>
          <pc:sldMk cId="3518049922" sldId="707"/>
        </pc:sldMkLst>
      </pc:sldChg>
      <pc:sldChg chg="add">
        <pc:chgData name="Andrés Felipe Díaz Barreto" userId="5b6489d99aea2908" providerId="LiveId" clId="{9BFD4214-FB2D-448F-BF45-90E2490A8042}" dt="2023-12-12T02:12:42.991" v="1172"/>
        <pc:sldMkLst>
          <pc:docMk/>
          <pc:sldMk cId="2631677308" sldId="708"/>
        </pc:sldMkLst>
      </pc:sldChg>
      <pc:sldChg chg="add">
        <pc:chgData name="Andrés Felipe Díaz Barreto" userId="5b6489d99aea2908" providerId="LiveId" clId="{9BFD4214-FB2D-448F-BF45-90E2490A8042}" dt="2023-12-12T02:12:42.991" v="1172"/>
        <pc:sldMkLst>
          <pc:docMk/>
          <pc:sldMk cId="3338957895" sldId="709"/>
        </pc:sldMkLst>
      </pc:sldChg>
      <pc:sldChg chg="add">
        <pc:chgData name="Andrés Felipe Díaz Barreto" userId="5b6489d99aea2908" providerId="LiveId" clId="{9BFD4214-FB2D-448F-BF45-90E2490A8042}" dt="2023-12-12T02:12:42.991" v="1172"/>
        <pc:sldMkLst>
          <pc:docMk/>
          <pc:sldMk cId="3315044063" sldId="710"/>
        </pc:sldMkLst>
      </pc:sldChg>
      <pc:sldChg chg="add">
        <pc:chgData name="Andrés Felipe Díaz Barreto" userId="5b6489d99aea2908" providerId="LiveId" clId="{9BFD4214-FB2D-448F-BF45-90E2490A8042}" dt="2023-12-12T02:12:42.991" v="1172"/>
        <pc:sldMkLst>
          <pc:docMk/>
          <pc:sldMk cId="3393892694" sldId="711"/>
        </pc:sldMkLst>
      </pc:sldChg>
      <pc:sldChg chg="modSp add mod">
        <pc:chgData name="Andrés Felipe Díaz Barreto" userId="5b6489d99aea2908" providerId="LiveId" clId="{9BFD4214-FB2D-448F-BF45-90E2490A8042}" dt="2023-12-12T11:50:09.507" v="1853" actId="20577"/>
        <pc:sldMkLst>
          <pc:docMk/>
          <pc:sldMk cId="1428356823" sldId="712"/>
        </pc:sldMkLst>
      </pc:sldChg>
      <pc:sldChg chg="add">
        <pc:chgData name="Andrés Felipe Díaz Barreto" userId="5b6489d99aea2908" providerId="LiveId" clId="{9BFD4214-FB2D-448F-BF45-90E2490A8042}" dt="2023-12-12T02:12:42.991" v="1172"/>
        <pc:sldMkLst>
          <pc:docMk/>
          <pc:sldMk cId="3709743411" sldId="713"/>
        </pc:sldMkLst>
      </pc:sldChg>
      <pc:sldChg chg="add">
        <pc:chgData name="Andrés Felipe Díaz Barreto" userId="5b6489d99aea2908" providerId="LiveId" clId="{9BFD4214-FB2D-448F-BF45-90E2490A8042}" dt="2023-12-12T02:12:42.991" v="1172"/>
        <pc:sldMkLst>
          <pc:docMk/>
          <pc:sldMk cId="1306799242" sldId="714"/>
        </pc:sldMkLst>
      </pc:sldChg>
      <pc:sldChg chg="add">
        <pc:chgData name="Andrés Felipe Díaz Barreto" userId="5b6489d99aea2908" providerId="LiveId" clId="{9BFD4214-FB2D-448F-BF45-90E2490A8042}" dt="2023-12-12T02:12:42.991" v="1172"/>
        <pc:sldMkLst>
          <pc:docMk/>
          <pc:sldMk cId="762853389" sldId="715"/>
        </pc:sldMkLst>
      </pc:sldChg>
      <pc:sldChg chg="add">
        <pc:chgData name="Andrés Felipe Díaz Barreto" userId="5b6489d99aea2908" providerId="LiveId" clId="{9BFD4214-FB2D-448F-BF45-90E2490A8042}" dt="2023-12-12T02:12:42.991" v="1172"/>
        <pc:sldMkLst>
          <pc:docMk/>
          <pc:sldMk cId="1577189878" sldId="716"/>
        </pc:sldMkLst>
      </pc:sldChg>
      <pc:sldChg chg="add">
        <pc:chgData name="Andrés Felipe Díaz Barreto" userId="5b6489d99aea2908" providerId="LiveId" clId="{9BFD4214-FB2D-448F-BF45-90E2490A8042}" dt="2023-12-12T02:12:42.991" v="1172"/>
        <pc:sldMkLst>
          <pc:docMk/>
          <pc:sldMk cId="1044377618" sldId="717"/>
        </pc:sldMkLst>
      </pc:sldChg>
      <pc:sldChg chg="add">
        <pc:chgData name="Andrés Felipe Díaz Barreto" userId="5b6489d99aea2908" providerId="LiveId" clId="{9BFD4214-FB2D-448F-BF45-90E2490A8042}" dt="2023-12-12T02:12:42.991" v="1172"/>
        <pc:sldMkLst>
          <pc:docMk/>
          <pc:sldMk cId="443121981" sldId="718"/>
        </pc:sldMkLst>
      </pc:sldChg>
      <pc:sldChg chg="add">
        <pc:chgData name="Andrés Felipe Díaz Barreto" userId="5b6489d99aea2908" providerId="LiveId" clId="{9BFD4214-FB2D-448F-BF45-90E2490A8042}" dt="2023-12-12T02:12:42.991" v="1172"/>
        <pc:sldMkLst>
          <pc:docMk/>
          <pc:sldMk cId="3661906454" sldId="719"/>
        </pc:sldMkLst>
      </pc:sldChg>
      <pc:sldChg chg="add ord">
        <pc:chgData name="Andrés Felipe Díaz Barreto" userId="5b6489d99aea2908" providerId="LiveId" clId="{9BFD4214-FB2D-448F-BF45-90E2490A8042}" dt="2023-12-12T11:41:52.508" v="1778"/>
        <pc:sldMkLst>
          <pc:docMk/>
          <pc:sldMk cId="3317361476" sldId="720"/>
        </pc:sldMkLst>
      </pc:sldChg>
      <pc:sldChg chg="add">
        <pc:chgData name="Andrés Felipe Díaz Barreto" userId="5b6489d99aea2908" providerId="LiveId" clId="{9BFD4214-FB2D-448F-BF45-90E2490A8042}" dt="2023-12-12T02:12:42.991" v="1172"/>
        <pc:sldMkLst>
          <pc:docMk/>
          <pc:sldMk cId="3100328003" sldId="721"/>
        </pc:sldMkLst>
      </pc:sldChg>
      <pc:sldChg chg="add">
        <pc:chgData name="Andrés Felipe Díaz Barreto" userId="5b6489d99aea2908" providerId="LiveId" clId="{9BFD4214-FB2D-448F-BF45-90E2490A8042}" dt="2023-12-12T02:12:42.991" v="1172"/>
        <pc:sldMkLst>
          <pc:docMk/>
          <pc:sldMk cId="1121738471" sldId="722"/>
        </pc:sldMkLst>
      </pc:sldChg>
      <pc:sldChg chg="add">
        <pc:chgData name="Andrés Felipe Díaz Barreto" userId="5b6489d99aea2908" providerId="LiveId" clId="{9BFD4214-FB2D-448F-BF45-90E2490A8042}" dt="2023-12-12T02:12:42.991" v="1172"/>
        <pc:sldMkLst>
          <pc:docMk/>
          <pc:sldMk cId="216581332" sldId="723"/>
        </pc:sldMkLst>
      </pc:sldChg>
      <pc:sldChg chg="add">
        <pc:chgData name="Andrés Felipe Díaz Barreto" userId="5b6489d99aea2908" providerId="LiveId" clId="{9BFD4214-FB2D-448F-BF45-90E2490A8042}" dt="2023-12-12T02:12:42.991" v="1172"/>
        <pc:sldMkLst>
          <pc:docMk/>
          <pc:sldMk cId="3442788623" sldId="724"/>
        </pc:sldMkLst>
      </pc:sldChg>
      <pc:sldChg chg="add">
        <pc:chgData name="Andrés Felipe Díaz Barreto" userId="5b6489d99aea2908" providerId="LiveId" clId="{9BFD4214-FB2D-448F-BF45-90E2490A8042}" dt="2023-12-12T02:12:42.991" v="1172"/>
        <pc:sldMkLst>
          <pc:docMk/>
          <pc:sldMk cId="2650986074" sldId="725"/>
        </pc:sldMkLst>
      </pc:sldChg>
      <pc:sldChg chg="add">
        <pc:chgData name="Andrés Felipe Díaz Barreto" userId="5b6489d99aea2908" providerId="LiveId" clId="{9BFD4214-FB2D-448F-BF45-90E2490A8042}" dt="2023-12-12T02:12:42.991" v="1172"/>
        <pc:sldMkLst>
          <pc:docMk/>
          <pc:sldMk cId="2109093494" sldId="726"/>
        </pc:sldMkLst>
      </pc:sldChg>
      <pc:sldChg chg="add">
        <pc:chgData name="Andrés Felipe Díaz Barreto" userId="5b6489d99aea2908" providerId="LiveId" clId="{9BFD4214-FB2D-448F-BF45-90E2490A8042}" dt="2023-12-12T02:12:42.991" v="1172"/>
        <pc:sldMkLst>
          <pc:docMk/>
          <pc:sldMk cId="1064541321" sldId="727"/>
        </pc:sldMkLst>
      </pc:sldChg>
      <pc:sldChg chg="add">
        <pc:chgData name="Andrés Felipe Díaz Barreto" userId="5b6489d99aea2908" providerId="LiveId" clId="{9BFD4214-FB2D-448F-BF45-90E2490A8042}" dt="2023-12-12T02:12:42.991" v="1172"/>
        <pc:sldMkLst>
          <pc:docMk/>
          <pc:sldMk cId="2375380198" sldId="728"/>
        </pc:sldMkLst>
      </pc:sldChg>
      <pc:sldChg chg="add">
        <pc:chgData name="Andrés Felipe Díaz Barreto" userId="5b6489d99aea2908" providerId="LiveId" clId="{9BFD4214-FB2D-448F-BF45-90E2490A8042}" dt="2023-12-12T02:12:42.991" v="1172"/>
        <pc:sldMkLst>
          <pc:docMk/>
          <pc:sldMk cId="4019900867" sldId="729"/>
        </pc:sldMkLst>
      </pc:sldChg>
      <pc:sldChg chg="add">
        <pc:chgData name="Andrés Felipe Díaz Barreto" userId="5b6489d99aea2908" providerId="LiveId" clId="{9BFD4214-FB2D-448F-BF45-90E2490A8042}" dt="2023-12-12T02:12:42.991" v="1172"/>
        <pc:sldMkLst>
          <pc:docMk/>
          <pc:sldMk cId="236078409" sldId="730"/>
        </pc:sldMkLst>
      </pc:sldChg>
      <pc:sldChg chg="add">
        <pc:chgData name="Andrés Felipe Díaz Barreto" userId="5b6489d99aea2908" providerId="LiveId" clId="{9BFD4214-FB2D-448F-BF45-90E2490A8042}" dt="2023-12-12T02:12:42.991" v="1172"/>
        <pc:sldMkLst>
          <pc:docMk/>
          <pc:sldMk cId="750518901" sldId="731"/>
        </pc:sldMkLst>
      </pc:sldChg>
      <pc:sldChg chg="add">
        <pc:chgData name="Andrés Felipe Díaz Barreto" userId="5b6489d99aea2908" providerId="LiveId" clId="{9BFD4214-FB2D-448F-BF45-90E2490A8042}" dt="2023-12-12T02:12:42.991" v="1172"/>
        <pc:sldMkLst>
          <pc:docMk/>
          <pc:sldMk cId="4214022496" sldId="732"/>
        </pc:sldMkLst>
      </pc:sldChg>
      <pc:sldChg chg="add">
        <pc:chgData name="Andrés Felipe Díaz Barreto" userId="5b6489d99aea2908" providerId="LiveId" clId="{9BFD4214-FB2D-448F-BF45-90E2490A8042}" dt="2023-12-12T02:12:42.991" v="1172"/>
        <pc:sldMkLst>
          <pc:docMk/>
          <pc:sldMk cId="1357399507" sldId="733"/>
        </pc:sldMkLst>
      </pc:sldChg>
      <pc:sldChg chg="add">
        <pc:chgData name="Andrés Felipe Díaz Barreto" userId="5b6489d99aea2908" providerId="LiveId" clId="{9BFD4214-FB2D-448F-BF45-90E2490A8042}" dt="2023-12-12T02:12:42.991" v="1172"/>
        <pc:sldMkLst>
          <pc:docMk/>
          <pc:sldMk cId="3821612933" sldId="734"/>
        </pc:sldMkLst>
      </pc:sldChg>
      <pc:sldChg chg="add">
        <pc:chgData name="Andrés Felipe Díaz Barreto" userId="5b6489d99aea2908" providerId="LiveId" clId="{9BFD4214-FB2D-448F-BF45-90E2490A8042}" dt="2023-12-12T02:12:42.991" v="1172"/>
        <pc:sldMkLst>
          <pc:docMk/>
          <pc:sldMk cId="2268730070" sldId="735"/>
        </pc:sldMkLst>
      </pc:sldChg>
      <pc:sldChg chg="add">
        <pc:chgData name="Andrés Felipe Díaz Barreto" userId="5b6489d99aea2908" providerId="LiveId" clId="{9BFD4214-FB2D-448F-BF45-90E2490A8042}" dt="2023-12-12T02:12:42.991" v="1172"/>
        <pc:sldMkLst>
          <pc:docMk/>
          <pc:sldMk cId="145062906" sldId="736"/>
        </pc:sldMkLst>
      </pc:sldChg>
      <pc:sldChg chg="add">
        <pc:chgData name="Andrés Felipe Díaz Barreto" userId="5b6489d99aea2908" providerId="LiveId" clId="{9BFD4214-FB2D-448F-BF45-90E2490A8042}" dt="2023-12-12T02:12:42.991" v="1172"/>
        <pc:sldMkLst>
          <pc:docMk/>
          <pc:sldMk cId="2398526872" sldId="737"/>
        </pc:sldMkLst>
      </pc:sldChg>
      <pc:sldChg chg="add">
        <pc:chgData name="Andrés Felipe Díaz Barreto" userId="5b6489d99aea2908" providerId="LiveId" clId="{9BFD4214-FB2D-448F-BF45-90E2490A8042}" dt="2023-12-12T02:12:42.991" v="1172"/>
        <pc:sldMkLst>
          <pc:docMk/>
          <pc:sldMk cId="3076843545" sldId="738"/>
        </pc:sldMkLst>
      </pc:sldChg>
      <pc:sldChg chg="add">
        <pc:chgData name="Andrés Felipe Díaz Barreto" userId="5b6489d99aea2908" providerId="LiveId" clId="{9BFD4214-FB2D-448F-BF45-90E2490A8042}" dt="2023-12-12T02:12:42.991" v="1172"/>
        <pc:sldMkLst>
          <pc:docMk/>
          <pc:sldMk cId="3966925184" sldId="739"/>
        </pc:sldMkLst>
      </pc:sldChg>
      <pc:sldChg chg="add">
        <pc:chgData name="Andrés Felipe Díaz Barreto" userId="5b6489d99aea2908" providerId="LiveId" clId="{9BFD4214-FB2D-448F-BF45-90E2490A8042}" dt="2023-12-12T02:12:42.991" v="1172"/>
        <pc:sldMkLst>
          <pc:docMk/>
          <pc:sldMk cId="3410929243" sldId="740"/>
        </pc:sldMkLst>
      </pc:sldChg>
      <pc:sldChg chg="add">
        <pc:chgData name="Andrés Felipe Díaz Barreto" userId="5b6489d99aea2908" providerId="LiveId" clId="{9BFD4214-FB2D-448F-BF45-90E2490A8042}" dt="2023-12-12T02:12:42.991" v="1172"/>
        <pc:sldMkLst>
          <pc:docMk/>
          <pc:sldMk cId="2079092488" sldId="741"/>
        </pc:sldMkLst>
      </pc:sldChg>
      <pc:sldChg chg="add">
        <pc:chgData name="Andrés Felipe Díaz Barreto" userId="5b6489d99aea2908" providerId="LiveId" clId="{9BFD4214-FB2D-448F-BF45-90E2490A8042}" dt="2023-12-12T02:12:42.991" v="1172"/>
        <pc:sldMkLst>
          <pc:docMk/>
          <pc:sldMk cId="328341608" sldId="742"/>
        </pc:sldMkLst>
      </pc:sldChg>
      <pc:sldChg chg="add">
        <pc:chgData name="Andrés Felipe Díaz Barreto" userId="5b6489d99aea2908" providerId="LiveId" clId="{9BFD4214-FB2D-448F-BF45-90E2490A8042}" dt="2023-12-12T02:12:42.991" v="1172"/>
        <pc:sldMkLst>
          <pc:docMk/>
          <pc:sldMk cId="3659055804" sldId="743"/>
        </pc:sldMkLst>
      </pc:sldChg>
      <pc:sldChg chg="add">
        <pc:chgData name="Andrés Felipe Díaz Barreto" userId="5b6489d99aea2908" providerId="LiveId" clId="{9BFD4214-FB2D-448F-BF45-90E2490A8042}" dt="2023-12-12T02:12:42.991" v="1172"/>
        <pc:sldMkLst>
          <pc:docMk/>
          <pc:sldMk cId="1249648485" sldId="744"/>
        </pc:sldMkLst>
      </pc:sldChg>
      <pc:sldChg chg="add">
        <pc:chgData name="Andrés Felipe Díaz Barreto" userId="5b6489d99aea2908" providerId="LiveId" clId="{9BFD4214-FB2D-448F-BF45-90E2490A8042}" dt="2023-12-12T02:12:42.991" v="1172"/>
        <pc:sldMkLst>
          <pc:docMk/>
          <pc:sldMk cId="281671870" sldId="745"/>
        </pc:sldMkLst>
      </pc:sldChg>
      <pc:sldChg chg="add">
        <pc:chgData name="Andrés Felipe Díaz Barreto" userId="5b6489d99aea2908" providerId="LiveId" clId="{9BFD4214-FB2D-448F-BF45-90E2490A8042}" dt="2023-12-12T02:12:42.991" v="1172"/>
        <pc:sldMkLst>
          <pc:docMk/>
          <pc:sldMk cId="2087140534" sldId="746"/>
        </pc:sldMkLst>
      </pc:sldChg>
      <pc:sldChg chg="add">
        <pc:chgData name="Andrés Felipe Díaz Barreto" userId="5b6489d99aea2908" providerId="LiveId" clId="{9BFD4214-FB2D-448F-BF45-90E2490A8042}" dt="2023-12-12T02:12:42.991" v="1172"/>
        <pc:sldMkLst>
          <pc:docMk/>
          <pc:sldMk cId="3172059253" sldId="747"/>
        </pc:sldMkLst>
      </pc:sldChg>
      <pc:sldChg chg="add">
        <pc:chgData name="Andrés Felipe Díaz Barreto" userId="5b6489d99aea2908" providerId="LiveId" clId="{9BFD4214-FB2D-448F-BF45-90E2490A8042}" dt="2023-12-12T02:12:42.991" v="1172"/>
        <pc:sldMkLst>
          <pc:docMk/>
          <pc:sldMk cId="1308694172" sldId="748"/>
        </pc:sldMkLst>
      </pc:sldChg>
      <pc:sldChg chg="add">
        <pc:chgData name="Andrés Felipe Díaz Barreto" userId="5b6489d99aea2908" providerId="LiveId" clId="{9BFD4214-FB2D-448F-BF45-90E2490A8042}" dt="2023-12-12T02:12:42.991" v="1172"/>
        <pc:sldMkLst>
          <pc:docMk/>
          <pc:sldMk cId="218723260" sldId="749"/>
        </pc:sldMkLst>
      </pc:sldChg>
      <pc:sldChg chg="add">
        <pc:chgData name="Andrés Felipe Díaz Barreto" userId="5b6489d99aea2908" providerId="LiveId" clId="{9BFD4214-FB2D-448F-BF45-90E2490A8042}" dt="2023-12-12T02:12:42.991" v="1172"/>
        <pc:sldMkLst>
          <pc:docMk/>
          <pc:sldMk cId="1384830883" sldId="750"/>
        </pc:sldMkLst>
      </pc:sldChg>
      <pc:sldChg chg="addSp delSp modSp add mod">
        <pc:chgData name="Andrés Felipe Díaz Barreto" userId="5b6489d99aea2908" providerId="LiveId" clId="{9BFD4214-FB2D-448F-BF45-90E2490A8042}" dt="2023-12-13T02:46:21.489" v="3885" actId="20577"/>
        <pc:sldMkLst>
          <pc:docMk/>
          <pc:sldMk cId="3070854261" sldId="751"/>
        </pc:sldMkLst>
      </pc:sldChg>
      <pc:sldChg chg="modSp add mod">
        <pc:chgData name="Andrés Felipe Díaz Barreto" userId="5b6489d99aea2908" providerId="LiveId" clId="{9BFD4214-FB2D-448F-BF45-90E2490A8042}" dt="2023-12-12T11:52:41.437" v="1906" actId="20577"/>
        <pc:sldMkLst>
          <pc:docMk/>
          <pc:sldMk cId="1623535237" sldId="752"/>
        </pc:sldMkLst>
      </pc:sldChg>
      <pc:sldChg chg="addSp delSp modSp add mod">
        <pc:chgData name="Andrés Felipe Díaz Barreto" userId="5b6489d99aea2908" providerId="LiveId" clId="{9BFD4214-FB2D-448F-BF45-90E2490A8042}" dt="2023-12-12T13:29:24.636" v="2160" actId="11529"/>
        <pc:sldMkLst>
          <pc:docMk/>
          <pc:sldMk cId="373227360" sldId="753"/>
        </pc:sldMkLst>
      </pc:sldChg>
      <pc:sldChg chg="addSp delSp modSp add mod">
        <pc:chgData name="Andrés Felipe Díaz Barreto" userId="5b6489d99aea2908" providerId="LiveId" clId="{9BFD4214-FB2D-448F-BF45-90E2490A8042}" dt="2023-12-12T13:46:56.442" v="2715" actId="20577"/>
        <pc:sldMkLst>
          <pc:docMk/>
          <pc:sldMk cId="2338054391" sldId="754"/>
        </pc:sldMkLst>
      </pc:sldChg>
      <pc:sldChg chg="modSp add mod">
        <pc:chgData name="Andrés Felipe Díaz Barreto" userId="5b6489d99aea2908" providerId="LiveId" clId="{9BFD4214-FB2D-448F-BF45-90E2490A8042}" dt="2023-12-12T13:35:27.404" v="2619" actId="20577"/>
        <pc:sldMkLst>
          <pc:docMk/>
          <pc:sldMk cId="647000473" sldId="755"/>
        </pc:sldMkLst>
      </pc:sldChg>
      <pc:sldChg chg="addSp delSp modSp add mod">
        <pc:chgData name="Andrés Felipe Díaz Barreto" userId="5b6489d99aea2908" providerId="LiveId" clId="{9BFD4214-FB2D-448F-BF45-90E2490A8042}" dt="2023-12-12T13:52:27.231" v="2759"/>
        <pc:sldMkLst>
          <pc:docMk/>
          <pc:sldMk cId="4062018996" sldId="756"/>
        </pc:sldMkLst>
      </pc:sldChg>
      <pc:sldChg chg="addSp delSp modSp add mod">
        <pc:chgData name="Andrés Felipe Díaz Barreto" userId="5b6489d99aea2908" providerId="LiveId" clId="{9BFD4214-FB2D-448F-BF45-90E2490A8042}" dt="2023-12-12T13:52:25.489" v="2758" actId="21"/>
        <pc:sldMkLst>
          <pc:docMk/>
          <pc:sldMk cId="2178049165" sldId="757"/>
        </pc:sldMkLst>
      </pc:sldChg>
      <pc:sldChg chg="addSp delSp modSp add mod">
        <pc:chgData name="Andrés Felipe Díaz Barreto" userId="5b6489d99aea2908" providerId="LiveId" clId="{9BFD4214-FB2D-448F-BF45-90E2490A8042}" dt="2023-12-12T14:00:13.665" v="2784" actId="1076"/>
        <pc:sldMkLst>
          <pc:docMk/>
          <pc:sldMk cId="3953715482" sldId="758"/>
        </pc:sldMkLst>
      </pc:sldChg>
      <pc:sldChg chg="add">
        <pc:chgData name="Andrés Felipe Díaz Barreto" userId="5b6489d99aea2908" providerId="LiveId" clId="{9BFD4214-FB2D-448F-BF45-90E2490A8042}" dt="2023-12-12T14:20:49.197" v="2785"/>
        <pc:sldMkLst>
          <pc:docMk/>
          <pc:sldMk cId="3997171580" sldId="759"/>
        </pc:sldMkLst>
      </pc:sldChg>
      <pc:sldChg chg="add">
        <pc:chgData name="Andrés Felipe Díaz Barreto" userId="5b6489d99aea2908" providerId="LiveId" clId="{9BFD4214-FB2D-448F-BF45-90E2490A8042}" dt="2023-12-12T14:20:49.197" v="2785"/>
        <pc:sldMkLst>
          <pc:docMk/>
          <pc:sldMk cId="2902685518" sldId="760"/>
        </pc:sldMkLst>
      </pc:sldChg>
      <pc:sldChg chg="add">
        <pc:chgData name="Andrés Felipe Díaz Barreto" userId="5b6489d99aea2908" providerId="LiveId" clId="{9BFD4214-FB2D-448F-BF45-90E2490A8042}" dt="2023-12-12T14:20:49.197" v="2785"/>
        <pc:sldMkLst>
          <pc:docMk/>
          <pc:sldMk cId="2411477840" sldId="761"/>
        </pc:sldMkLst>
      </pc:sldChg>
      <pc:sldChg chg="add">
        <pc:chgData name="Andrés Felipe Díaz Barreto" userId="5b6489d99aea2908" providerId="LiveId" clId="{9BFD4214-FB2D-448F-BF45-90E2490A8042}" dt="2023-12-12T14:20:49.197" v="2785"/>
        <pc:sldMkLst>
          <pc:docMk/>
          <pc:sldMk cId="3416694691" sldId="762"/>
        </pc:sldMkLst>
      </pc:sldChg>
      <pc:sldChg chg="add">
        <pc:chgData name="Andrés Felipe Díaz Barreto" userId="5b6489d99aea2908" providerId="LiveId" clId="{9BFD4214-FB2D-448F-BF45-90E2490A8042}" dt="2023-12-12T14:20:49.197" v="2785"/>
        <pc:sldMkLst>
          <pc:docMk/>
          <pc:sldMk cId="148160020" sldId="763"/>
        </pc:sldMkLst>
      </pc:sldChg>
      <pc:sldChg chg="add">
        <pc:chgData name="Andrés Felipe Díaz Barreto" userId="5b6489d99aea2908" providerId="LiveId" clId="{9BFD4214-FB2D-448F-BF45-90E2490A8042}" dt="2023-12-12T14:20:49.197" v="2785"/>
        <pc:sldMkLst>
          <pc:docMk/>
          <pc:sldMk cId="552638270" sldId="764"/>
        </pc:sldMkLst>
      </pc:sldChg>
      <pc:sldChg chg="add">
        <pc:chgData name="Andrés Felipe Díaz Barreto" userId="5b6489d99aea2908" providerId="LiveId" clId="{9BFD4214-FB2D-448F-BF45-90E2490A8042}" dt="2023-12-12T14:20:49.197" v="2785"/>
        <pc:sldMkLst>
          <pc:docMk/>
          <pc:sldMk cId="997840032" sldId="765"/>
        </pc:sldMkLst>
      </pc:sldChg>
      <pc:sldChg chg="add">
        <pc:chgData name="Andrés Felipe Díaz Barreto" userId="5b6489d99aea2908" providerId="LiveId" clId="{9BFD4214-FB2D-448F-BF45-90E2490A8042}" dt="2023-12-12T14:20:49.197" v="2785"/>
        <pc:sldMkLst>
          <pc:docMk/>
          <pc:sldMk cId="3596652161" sldId="766"/>
        </pc:sldMkLst>
      </pc:sldChg>
      <pc:sldChg chg="add">
        <pc:chgData name="Andrés Felipe Díaz Barreto" userId="5b6489d99aea2908" providerId="LiveId" clId="{9BFD4214-FB2D-448F-BF45-90E2490A8042}" dt="2023-12-12T14:20:49.197" v="2785"/>
        <pc:sldMkLst>
          <pc:docMk/>
          <pc:sldMk cId="1648285555" sldId="767"/>
        </pc:sldMkLst>
      </pc:sldChg>
      <pc:sldChg chg="add">
        <pc:chgData name="Andrés Felipe Díaz Barreto" userId="5b6489d99aea2908" providerId="LiveId" clId="{9BFD4214-FB2D-448F-BF45-90E2490A8042}" dt="2023-12-12T14:20:49.197" v="2785"/>
        <pc:sldMkLst>
          <pc:docMk/>
          <pc:sldMk cId="1651132115" sldId="768"/>
        </pc:sldMkLst>
      </pc:sldChg>
      <pc:sldChg chg="add">
        <pc:chgData name="Andrés Felipe Díaz Barreto" userId="5b6489d99aea2908" providerId="LiveId" clId="{9BFD4214-FB2D-448F-BF45-90E2490A8042}" dt="2023-12-12T14:20:49.197" v="2785"/>
        <pc:sldMkLst>
          <pc:docMk/>
          <pc:sldMk cId="3296512518" sldId="769"/>
        </pc:sldMkLst>
      </pc:sldChg>
      <pc:sldChg chg="add">
        <pc:chgData name="Andrés Felipe Díaz Barreto" userId="5b6489d99aea2908" providerId="LiveId" clId="{9BFD4214-FB2D-448F-BF45-90E2490A8042}" dt="2023-12-12T14:20:49.197" v="2785"/>
        <pc:sldMkLst>
          <pc:docMk/>
          <pc:sldMk cId="890949124" sldId="770"/>
        </pc:sldMkLst>
      </pc:sldChg>
      <pc:sldChg chg="delSp modSp add mod ord">
        <pc:chgData name="Andrés Felipe Díaz Barreto" userId="5b6489d99aea2908" providerId="LiveId" clId="{9BFD4214-FB2D-448F-BF45-90E2490A8042}" dt="2023-12-12T18:53:23.731" v="2946"/>
        <pc:sldMkLst>
          <pc:docMk/>
          <pc:sldMk cId="3747416949" sldId="771"/>
        </pc:sldMkLst>
      </pc:sldChg>
      <pc:sldChg chg="modSp add mod">
        <pc:chgData name="Andrés Felipe Díaz Barreto" userId="5b6489d99aea2908" providerId="LiveId" clId="{9BFD4214-FB2D-448F-BF45-90E2490A8042}" dt="2023-12-12T18:52:02.639" v="2944" actId="20577"/>
        <pc:sldMkLst>
          <pc:docMk/>
          <pc:sldMk cId="3547745960" sldId="772"/>
        </pc:sldMkLst>
      </pc:sldChg>
      <pc:sldChg chg="modSp add mod">
        <pc:chgData name="Andrés Felipe Díaz Barreto" userId="5b6489d99aea2908" providerId="LiveId" clId="{9BFD4214-FB2D-448F-BF45-90E2490A8042}" dt="2023-12-12T18:53:42.520" v="2971" actId="20577"/>
        <pc:sldMkLst>
          <pc:docMk/>
          <pc:sldMk cId="3181417387" sldId="773"/>
        </pc:sldMkLst>
      </pc:sldChg>
      <pc:sldChg chg="add">
        <pc:chgData name="Andrés Felipe Díaz Barreto" userId="5b6489d99aea2908" providerId="LiveId" clId="{9BFD4214-FB2D-448F-BF45-90E2490A8042}" dt="2023-12-12T18:54:12.401" v="2972"/>
        <pc:sldMkLst>
          <pc:docMk/>
          <pc:sldMk cId="1818243048" sldId="774"/>
        </pc:sldMkLst>
      </pc:sldChg>
      <pc:sldChg chg="modSp add mod ord">
        <pc:chgData name="Andrés Felipe Díaz Barreto" userId="5b6489d99aea2908" providerId="LiveId" clId="{9BFD4214-FB2D-448F-BF45-90E2490A8042}" dt="2023-12-14T04:31:48.778" v="3982"/>
        <pc:sldMkLst>
          <pc:docMk/>
          <pc:sldMk cId="3836842028" sldId="775"/>
        </pc:sldMkLst>
      </pc:sldChg>
      <pc:sldChg chg="delSp modSp add mod ord">
        <pc:chgData name="Andrés Felipe Díaz Barreto" userId="5b6489d99aea2908" providerId="LiveId" clId="{9BFD4214-FB2D-448F-BF45-90E2490A8042}" dt="2023-12-12T20:29:47.276" v="3791" actId="20577"/>
        <pc:sldMkLst>
          <pc:docMk/>
          <pc:sldMk cId="413586994" sldId="776"/>
        </pc:sldMkLst>
      </pc:sldChg>
      <pc:sldChg chg="add">
        <pc:chgData name="Andrés Felipe Díaz Barreto" userId="5b6489d99aea2908" providerId="LiveId" clId="{9BFD4214-FB2D-448F-BF45-90E2490A8042}" dt="2023-12-12T20:33:16.212" v="3792"/>
        <pc:sldMkLst>
          <pc:docMk/>
          <pc:sldMk cId="1757562218" sldId="777"/>
        </pc:sldMkLst>
      </pc:sldChg>
      <pc:sldChg chg="addSp delSp modSp add mod">
        <pc:chgData name="Andrés Felipe Díaz Barreto" userId="5b6489d99aea2908" providerId="LiveId" clId="{9BFD4214-FB2D-448F-BF45-90E2490A8042}" dt="2023-12-13T02:35:43.863" v="3838" actId="403"/>
        <pc:sldMkLst>
          <pc:docMk/>
          <pc:sldMk cId="1715740401" sldId="778"/>
        </pc:sldMkLst>
      </pc:sldChg>
      <pc:sldChg chg="addSp delSp modSp add mod ord">
        <pc:chgData name="Andrés Felipe Díaz Barreto" userId="5b6489d99aea2908" providerId="LiveId" clId="{9BFD4214-FB2D-448F-BF45-90E2490A8042}" dt="2023-12-14T03:18:03.772" v="3965"/>
        <pc:sldMkLst>
          <pc:docMk/>
          <pc:sldMk cId="1020534913" sldId="779"/>
        </pc:sldMkLst>
      </pc:sldChg>
      <pc:sldChg chg="add del">
        <pc:chgData name="Andrés Felipe Díaz Barreto" userId="5b6489d99aea2908" providerId="LiveId" clId="{9BFD4214-FB2D-448F-BF45-90E2490A8042}" dt="2023-12-13T02:32:55.267" v="3810"/>
        <pc:sldMkLst>
          <pc:docMk/>
          <pc:sldMk cId="3813518253" sldId="779"/>
        </pc:sldMkLst>
      </pc:sldChg>
      <pc:sldChg chg="modSp add mod">
        <pc:chgData name="Andrés Felipe Díaz Barreto" userId="5b6489d99aea2908" providerId="LiveId" clId="{9BFD4214-FB2D-448F-BF45-90E2490A8042}" dt="2023-12-14T04:33:29.521" v="4028" actId="20577"/>
        <pc:sldMkLst>
          <pc:docMk/>
          <pc:sldMk cId="3194953540" sldId="780"/>
        </pc:sldMkLst>
      </pc:sldChg>
    </pc:docChg>
  </pc:docChgLst>
  <pc:docChgLst>
    <pc:chgData name="Andrés Felipe Díaz Barreto" userId="5b6489d99aea2908" providerId="LiveId" clId="{4EAC2990-59D6-4519-B4A6-F4D742D378A1}"/>
    <pc:docChg chg="undo redo custSel addSld delSld modSld">
      <pc:chgData name="Andrés Felipe Díaz Barreto" userId="5b6489d99aea2908" providerId="LiveId" clId="{4EAC2990-59D6-4519-B4A6-F4D742D378A1}" dt="2024-08-16T22:02:55.377" v="869" actId="1076"/>
      <pc:docMkLst>
        <pc:docMk/>
      </pc:docMkLst>
      <pc:sldChg chg="modSp mod">
        <pc:chgData name="Andrés Felipe Díaz Barreto" userId="5b6489d99aea2908" providerId="LiveId" clId="{4EAC2990-59D6-4519-B4A6-F4D742D378A1}" dt="2024-08-16T22:02:55.377" v="869" actId="1076"/>
        <pc:sldMkLst>
          <pc:docMk/>
          <pc:sldMk cId="145062906" sldId="736"/>
        </pc:sldMkLst>
      </pc:sldChg>
      <pc:sldChg chg="modSp mod">
        <pc:chgData name="Andrés Felipe Díaz Barreto" userId="5b6489d99aea2908" providerId="LiveId" clId="{4EAC2990-59D6-4519-B4A6-F4D742D378A1}" dt="2024-06-11T22:20:25.883" v="1" actId="20577"/>
        <pc:sldMkLst>
          <pc:docMk/>
          <pc:sldMk cId="1528005906" sldId="790"/>
        </pc:sldMkLst>
      </pc:sldChg>
      <pc:sldChg chg="modSp mod">
        <pc:chgData name="Andrés Felipe Díaz Barreto" userId="5b6489d99aea2908" providerId="LiveId" clId="{4EAC2990-59D6-4519-B4A6-F4D742D378A1}" dt="2024-06-11T22:53:08.392" v="161" actId="20577"/>
        <pc:sldMkLst>
          <pc:docMk/>
          <pc:sldMk cId="985111390" sldId="791"/>
        </pc:sldMkLst>
      </pc:sldChg>
      <pc:sldChg chg="modSp mod">
        <pc:chgData name="Andrés Felipe Díaz Barreto" userId="5b6489d99aea2908" providerId="LiveId" clId="{4EAC2990-59D6-4519-B4A6-F4D742D378A1}" dt="2024-06-12T01:01:48.171" v="172" actId="20577"/>
        <pc:sldMkLst>
          <pc:docMk/>
          <pc:sldMk cId="2648924140" sldId="792"/>
        </pc:sldMkLst>
      </pc:sldChg>
      <pc:sldChg chg="modSp mod">
        <pc:chgData name="Andrés Felipe Díaz Barreto" userId="5b6489d99aea2908" providerId="LiveId" clId="{4EAC2990-59D6-4519-B4A6-F4D742D378A1}" dt="2024-06-13T00:22:20.372" v="866" actId="20577"/>
        <pc:sldMkLst>
          <pc:docMk/>
          <pc:sldMk cId="3144991510" sldId="793"/>
        </pc:sldMkLst>
      </pc:sldChg>
      <pc:sldChg chg="modSp mod">
        <pc:chgData name="Andrés Felipe Díaz Barreto" userId="5b6489d99aea2908" providerId="LiveId" clId="{4EAC2990-59D6-4519-B4A6-F4D742D378A1}" dt="2024-06-12T01:05:19.153" v="190" actId="20577"/>
        <pc:sldMkLst>
          <pc:docMk/>
          <pc:sldMk cId="3552760048" sldId="794"/>
        </pc:sldMkLst>
      </pc:sldChg>
      <pc:sldChg chg="modSp mod">
        <pc:chgData name="Andrés Felipe Díaz Barreto" userId="5b6489d99aea2908" providerId="LiveId" clId="{4EAC2990-59D6-4519-B4A6-F4D742D378A1}" dt="2024-06-12T02:04:43.742" v="365" actId="6549"/>
        <pc:sldMkLst>
          <pc:docMk/>
          <pc:sldMk cId="256005411" sldId="795"/>
        </pc:sldMkLst>
      </pc:sldChg>
      <pc:sldChg chg="modSp mod">
        <pc:chgData name="Andrés Felipe Díaz Barreto" userId="5b6489d99aea2908" providerId="LiveId" clId="{4EAC2990-59D6-4519-B4A6-F4D742D378A1}" dt="2024-06-12T02:12:14.046" v="600" actId="20577"/>
        <pc:sldMkLst>
          <pc:docMk/>
          <pc:sldMk cId="739241850" sldId="796"/>
        </pc:sldMkLst>
      </pc:sldChg>
      <pc:sldChg chg="modSp mod">
        <pc:chgData name="Andrés Felipe Díaz Barreto" userId="5b6489d99aea2908" providerId="LiveId" clId="{4EAC2990-59D6-4519-B4A6-F4D742D378A1}" dt="2024-06-12T02:11:02.654" v="577" actId="20577"/>
        <pc:sldMkLst>
          <pc:docMk/>
          <pc:sldMk cId="1388890353" sldId="797"/>
        </pc:sldMkLst>
      </pc:sldChg>
      <pc:sldChg chg="addSp delSp modSp add mod">
        <pc:chgData name="Andrés Felipe Díaz Barreto" userId="5b6489d99aea2908" providerId="LiveId" clId="{4EAC2990-59D6-4519-B4A6-F4D742D378A1}" dt="2024-06-11T22:29:23.346" v="74" actId="14100"/>
        <pc:sldMkLst>
          <pc:docMk/>
          <pc:sldMk cId="1708404599" sldId="843"/>
        </pc:sldMkLst>
      </pc:sldChg>
      <pc:sldChg chg="addSp delSp modSp add mod">
        <pc:chgData name="Andrés Felipe Díaz Barreto" userId="5b6489d99aea2908" providerId="LiveId" clId="{4EAC2990-59D6-4519-B4A6-F4D742D378A1}" dt="2024-06-11T22:29:12.641" v="72" actId="21"/>
        <pc:sldMkLst>
          <pc:docMk/>
          <pc:sldMk cId="3124844211" sldId="844"/>
        </pc:sldMkLst>
      </pc:sldChg>
      <pc:sldChg chg="addSp delSp modSp add mod">
        <pc:chgData name="Andrés Felipe Díaz Barreto" userId="5b6489d99aea2908" providerId="LiveId" clId="{4EAC2990-59D6-4519-B4A6-F4D742D378A1}" dt="2024-06-11T22:29:14.343" v="73"/>
        <pc:sldMkLst>
          <pc:docMk/>
          <pc:sldMk cId="2712704501" sldId="845"/>
        </pc:sldMkLst>
      </pc:sldChg>
      <pc:sldChg chg="addSp delSp modSp add mod">
        <pc:chgData name="Andrés Felipe Díaz Barreto" userId="5b6489d99aea2908" providerId="LiveId" clId="{4EAC2990-59D6-4519-B4A6-F4D742D378A1}" dt="2024-06-11T22:55:19.294" v="170" actId="1076"/>
        <pc:sldMkLst>
          <pc:docMk/>
          <pc:sldMk cId="3339223396" sldId="846"/>
        </pc:sldMkLst>
      </pc:sldChg>
      <pc:sldChg chg="addSp delSp modSp add mod">
        <pc:chgData name="Andrés Felipe Díaz Barreto" userId="5b6489d99aea2908" providerId="LiveId" clId="{4EAC2990-59D6-4519-B4A6-F4D742D378A1}" dt="2024-06-12T01:59:02.684" v="243" actId="1076"/>
        <pc:sldMkLst>
          <pc:docMk/>
          <pc:sldMk cId="1214538488" sldId="847"/>
        </pc:sldMkLst>
      </pc:sldChg>
      <pc:sldChg chg="modSp add mod">
        <pc:chgData name="Andrés Felipe Díaz Barreto" userId="5b6489d99aea2908" providerId="LiveId" clId="{4EAC2990-59D6-4519-B4A6-F4D742D378A1}" dt="2024-06-12T02:01:07.522" v="316" actId="113"/>
        <pc:sldMkLst>
          <pc:docMk/>
          <pc:sldMk cId="2048213576" sldId="848"/>
        </pc:sldMkLst>
      </pc:sldChg>
      <pc:sldChg chg="modSp add mod">
        <pc:chgData name="Andrés Felipe Díaz Barreto" userId="5b6489d99aea2908" providerId="LiveId" clId="{4EAC2990-59D6-4519-B4A6-F4D742D378A1}" dt="2024-06-12T02:02:12.787" v="358" actId="113"/>
        <pc:sldMkLst>
          <pc:docMk/>
          <pc:sldMk cId="1349696948" sldId="849"/>
        </pc:sldMkLst>
      </pc:sldChg>
      <pc:sldChg chg="modSp add del mod">
        <pc:chgData name="Andrés Felipe Díaz Barreto" userId="5b6489d99aea2908" providerId="LiveId" clId="{4EAC2990-59D6-4519-B4A6-F4D742D378A1}" dt="2024-06-12T02:04:47.035" v="366" actId="47"/>
        <pc:sldMkLst>
          <pc:docMk/>
          <pc:sldMk cId="2653015346" sldId="850"/>
        </pc:sldMkLst>
      </pc:sldChg>
      <pc:sldChg chg="add del">
        <pc:chgData name="Andrés Felipe Díaz Barreto" userId="5b6489d99aea2908" providerId="LiveId" clId="{4EAC2990-59D6-4519-B4A6-F4D742D378A1}" dt="2024-08-16T22:02:27.561" v="868"/>
        <pc:sldMkLst>
          <pc:docMk/>
          <pc:sldMk cId="4107068318" sldId="852"/>
        </pc:sldMkLst>
      </pc:sldChg>
    </pc:docChg>
  </pc:docChgLst>
  <pc:docChgLst>
    <pc:chgData name="Andrés Felipe Díaz Barreto" userId="5b6489d99aea2908" providerId="LiveId" clId="{54A32007-C95F-445B-ADA3-F069B4CF112F}"/>
    <pc:docChg chg="modSld">
      <pc:chgData name="Andrés Felipe Díaz Barreto" userId="5b6489d99aea2908" providerId="LiveId" clId="{54A32007-C95F-445B-ADA3-F069B4CF112F}" dt="2025-02-25T02:09:30.921" v="1852"/>
      <pc:docMkLst>
        <pc:docMk/>
      </pc:docMkLst>
      <pc:sldChg chg="addSp delSp modSp mod modTransition modAnim modNotesTx">
        <pc:chgData name="Andrés Felipe Díaz Barreto" userId="5b6489d99aea2908" providerId="LiveId" clId="{54A32007-C95F-445B-ADA3-F069B4CF112F}" dt="2025-02-25T02:02:40.810" v="1843"/>
        <pc:sldMkLst>
          <pc:docMk/>
          <pc:sldMk cId="3070854261" sldId="751"/>
        </pc:sldMkLst>
        <pc:picChg chg="add del mod">
          <ac:chgData name="Andrés Felipe Díaz Barreto" userId="5b6489d99aea2908" providerId="LiveId" clId="{54A32007-C95F-445B-ADA3-F069B4CF112F}" dt="2025-02-25T01:49:16.932" v="1828"/>
          <ac:picMkLst>
            <pc:docMk/>
            <pc:sldMk cId="3070854261" sldId="751"/>
            <ac:picMk id="8" creationId="{96412524-7232-6A46-2F7F-76A7761CC872}"/>
          </ac:picMkLst>
        </pc:picChg>
        <pc:picChg chg="add del mod ord">
          <ac:chgData name="Andrés Felipe Díaz Barreto" userId="5b6489d99aea2908" providerId="LiveId" clId="{54A32007-C95F-445B-ADA3-F069B4CF112F}" dt="2025-02-25T01:50:30.157" v="1829"/>
          <ac:picMkLst>
            <pc:docMk/>
            <pc:sldMk cId="3070854261" sldId="751"/>
            <ac:picMk id="16" creationId="{6FD8834C-18FA-5FCF-40A4-620E38837762}"/>
          </ac:picMkLst>
        </pc:picChg>
        <pc:picChg chg="add del mod">
          <ac:chgData name="Andrés Felipe Díaz Barreto" userId="5b6489d99aea2908" providerId="LiveId" clId="{54A32007-C95F-445B-ADA3-F069B4CF112F}" dt="2025-02-25T01:56:55.932" v="1841"/>
          <ac:picMkLst>
            <pc:docMk/>
            <pc:sldMk cId="3070854261" sldId="751"/>
            <ac:picMk id="17" creationId="{8BC36515-CB20-7A39-6FEE-747782C0783F}"/>
          </ac:picMkLst>
        </pc:picChg>
        <pc:picChg chg="add del mod ord">
          <ac:chgData name="Andrés Felipe Díaz Barreto" userId="5b6489d99aea2908" providerId="LiveId" clId="{54A32007-C95F-445B-ADA3-F069B4CF112F}" dt="2025-02-25T02:02:40.810" v="1843"/>
          <ac:picMkLst>
            <pc:docMk/>
            <pc:sldMk cId="3070854261" sldId="751"/>
            <ac:picMk id="20" creationId="{97BD752A-B393-DACF-62AE-741C2297AB14}"/>
          </ac:picMkLst>
        </pc:picChg>
        <pc:picChg chg="add mod">
          <ac:chgData name="Andrés Felipe Díaz Barreto" userId="5b6489d99aea2908" providerId="LiveId" clId="{54A32007-C95F-445B-ADA3-F069B4CF112F}" dt="2025-02-25T02:02:40.810" v="1843"/>
          <ac:picMkLst>
            <pc:docMk/>
            <pc:sldMk cId="3070854261" sldId="751"/>
            <ac:picMk id="21" creationId="{92037E7C-BCEE-91AA-5AB2-BC9C16C095A8}"/>
          </ac:picMkLst>
        </pc:picChg>
      </pc:sldChg>
      <pc:sldChg chg="addSp delSp modSp mod modTransition modAnim modNotesTx">
        <pc:chgData name="Andrés Felipe Díaz Barreto" userId="5b6489d99aea2908" providerId="LiveId" clId="{54A32007-C95F-445B-ADA3-F069B4CF112F}" dt="2025-02-25T02:02:40.810" v="1843"/>
        <pc:sldMkLst>
          <pc:docMk/>
          <pc:sldMk cId="1674734265" sldId="800"/>
        </pc:sldMkLst>
        <pc:picChg chg="add del mod">
          <ac:chgData name="Andrés Felipe Díaz Barreto" userId="5b6489d99aea2908" providerId="LiveId" clId="{54A32007-C95F-445B-ADA3-F069B4CF112F}" dt="2025-02-25T01:56:55.932" v="1841"/>
          <ac:picMkLst>
            <pc:docMk/>
            <pc:sldMk cId="1674734265" sldId="800"/>
            <ac:picMk id="6" creationId="{46FB3657-8E59-D384-8999-F7FAED83CC93}"/>
          </ac:picMkLst>
        </pc:picChg>
        <pc:picChg chg="add del mod ord">
          <ac:chgData name="Andrés Felipe Díaz Barreto" userId="5b6489d99aea2908" providerId="LiveId" clId="{54A32007-C95F-445B-ADA3-F069B4CF112F}" dt="2025-02-25T02:02:40.810" v="1843"/>
          <ac:picMkLst>
            <pc:docMk/>
            <pc:sldMk cId="1674734265" sldId="800"/>
            <ac:picMk id="8" creationId="{5EFFF568-3884-ECEC-F671-80E102297B38}"/>
          </ac:picMkLst>
        </pc:picChg>
        <pc:picChg chg="add mod">
          <ac:chgData name="Andrés Felipe Díaz Barreto" userId="5b6489d99aea2908" providerId="LiveId" clId="{54A32007-C95F-445B-ADA3-F069B4CF112F}" dt="2025-02-25T02:02:40.810" v="1843"/>
          <ac:picMkLst>
            <pc:docMk/>
            <pc:sldMk cId="1674734265" sldId="800"/>
            <ac:picMk id="9" creationId="{32CC81E8-9948-D8C5-AAD5-B1933C04D8B8}"/>
          </ac:picMkLst>
        </pc:picChg>
      </pc:sldChg>
      <pc:sldChg chg="addSp delSp modSp mod modTransition modAnim modNotesTx">
        <pc:chgData name="Andrés Felipe Díaz Barreto" userId="5b6489d99aea2908" providerId="LiveId" clId="{54A32007-C95F-445B-ADA3-F069B4CF112F}" dt="2025-02-25T02:00:21.129" v="1842"/>
        <pc:sldMkLst>
          <pc:docMk/>
          <pc:sldMk cId="1501241116" sldId="865"/>
        </pc:sldMkLst>
        <pc:picChg chg="add del mod">
          <ac:chgData name="Andrés Felipe Díaz Barreto" userId="5b6489d99aea2908" providerId="LiveId" clId="{54A32007-C95F-445B-ADA3-F069B4CF112F}" dt="2025-02-25T01:56:55.932" v="1841"/>
          <ac:picMkLst>
            <pc:docMk/>
            <pc:sldMk cId="1501241116" sldId="865"/>
            <ac:picMk id="4" creationId="{9104C880-3DFD-11C5-E438-41A735EDF52F}"/>
          </ac:picMkLst>
        </pc:picChg>
        <pc:picChg chg="add del mod ord">
          <ac:chgData name="Andrés Felipe Díaz Barreto" userId="5b6489d99aea2908" providerId="LiveId" clId="{54A32007-C95F-445B-ADA3-F069B4CF112F}" dt="2025-02-25T02:00:21.129" v="1842"/>
          <ac:picMkLst>
            <pc:docMk/>
            <pc:sldMk cId="1501241116" sldId="865"/>
            <ac:picMk id="7" creationId="{E2D90DE2-C862-9FC2-2BC6-90846541B7DE}"/>
          </ac:picMkLst>
        </pc:picChg>
        <pc:picChg chg="add mod">
          <ac:chgData name="Andrés Felipe Díaz Barreto" userId="5b6489d99aea2908" providerId="LiveId" clId="{54A32007-C95F-445B-ADA3-F069B4CF112F}" dt="2025-02-25T02:00:21.129" v="1842"/>
          <ac:picMkLst>
            <pc:docMk/>
            <pc:sldMk cId="1501241116" sldId="865"/>
            <ac:picMk id="8" creationId="{FD926D94-9C6F-9CE5-014B-132465130624}"/>
          </ac:picMkLst>
        </pc:picChg>
      </pc:sldChg>
      <pc:sldChg chg="addSp delSp modSp mod modTransition modAnim modNotesTx">
        <pc:chgData name="Andrés Felipe Díaz Barreto" userId="5b6489d99aea2908" providerId="LiveId" clId="{54A32007-C95F-445B-ADA3-F069B4CF112F}" dt="2025-02-25T02:02:40.810" v="1843"/>
        <pc:sldMkLst>
          <pc:docMk/>
          <pc:sldMk cId="2583182308" sldId="866"/>
        </pc:sldMkLst>
        <pc:picChg chg="add del mod">
          <ac:chgData name="Andrés Felipe Díaz Barreto" userId="5b6489d99aea2908" providerId="LiveId" clId="{54A32007-C95F-445B-ADA3-F069B4CF112F}" dt="2025-02-25T01:56:55.932" v="1841"/>
          <ac:picMkLst>
            <pc:docMk/>
            <pc:sldMk cId="2583182308" sldId="866"/>
            <ac:picMk id="3" creationId="{DEF2BB4D-5FB4-AA86-F06F-CFC2ED01828F}"/>
          </ac:picMkLst>
        </pc:picChg>
        <pc:picChg chg="add del mod ord">
          <ac:chgData name="Andrés Felipe Díaz Barreto" userId="5b6489d99aea2908" providerId="LiveId" clId="{54A32007-C95F-445B-ADA3-F069B4CF112F}" dt="2025-02-25T02:02:40.810" v="1843"/>
          <ac:picMkLst>
            <pc:docMk/>
            <pc:sldMk cId="2583182308" sldId="866"/>
            <ac:picMk id="4" creationId="{DF1B6D40-16A9-B310-B056-EC79975E4D61}"/>
          </ac:picMkLst>
        </pc:picChg>
        <pc:picChg chg="add mod">
          <ac:chgData name="Andrés Felipe Díaz Barreto" userId="5b6489d99aea2908" providerId="LiveId" clId="{54A32007-C95F-445B-ADA3-F069B4CF112F}" dt="2025-02-25T02:02:40.810" v="1843"/>
          <ac:picMkLst>
            <pc:docMk/>
            <pc:sldMk cId="2583182308" sldId="866"/>
            <ac:picMk id="5" creationId="{3C906339-0F82-2213-1F43-E0A790749B3A}"/>
          </ac:picMkLst>
        </pc:picChg>
      </pc:sldChg>
      <pc:sldChg chg="addSp delSp modSp mod modTransition modAnim modNotesTx">
        <pc:chgData name="Andrés Felipe Díaz Barreto" userId="5b6489d99aea2908" providerId="LiveId" clId="{54A32007-C95F-445B-ADA3-F069B4CF112F}" dt="2025-02-25T02:06:22.393" v="1844"/>
        <pc:sldMkLst>
          <pc:docMk/>
          <pc:sldMk cId="1630021730" sldId="868"/>
        </pc:sldMkLst>
        <pc:picChg chg="add del mod">
          <ac:chgData name="Andrés Felipe Díaz Barreto" userId="5b6489d99aea2908" providerId="LiveId" clId="{54A32007-C95F-445B-ADA3-F069B4CF112F}" dt="2025-02-25T01:56:55.932" v="1841"/>
          <ac:picMkLst>
            <pc:docMk/>
            <pc:sldMk cId="1630021730" sldId="868"/>
            <ac:picMk id="3" creationId="{C1C7C1BF-3EC3-BF84-D369-B84F01195842}"/>
          </ac:picMkLst>
        </pc:picChg>
        <pc:picChg chg="add del mod ord">
          <ac:chgData name="Andrés Felipe Díaz Barreto" userId="5b6489d99aea2908" providerId="LiveId" clId="{54A32007-C95F-445B-ADA3-F069B4CF112F}" dt="2025-02-25T02:06:22.393" v="1844"/>
          <ac:picMkLst>
            <pc:docMk/>
            <pc:sldMk cId="1630021730" sldId="868"/>
            <ac:picMk id="14" creationId="{C85EE69D-5C51-AD3B-BD23-C87FF07A8F26}"/>
          </ac:picMkLst>
        </pc:picChg>
        <pc:picChg chg="add mod">
          <ac:chgData name="Andrés Felipe Díaz Barreto" userId="5b6489d99aea2908" providerId="LiveId" clId="{54A32007-C95F-445B-ADA3-F069B4CF112F}" dt="2025-02-25T02:06:22.393" v="1844"/>
          <ac:picMkLst>
            <pc:docMk/>
            <pc:sldMk cId="1630021730" sldId="868"/>
            <ac:picMk id="15" creationId="{BCF24E15-B4D6-6D2C-E7A2-044979988ADD}"/>
          </ac:picMkLst>
        </pc:picChg>
      </pc:sldChg>
      <pc:sldChg chg="addSp delSp modSp mod modTransition modAnim modNotesTx">
        <pc:chgData name="Andrés Felipe Díaz Barreto" userId="5b6489d99aea2908" providerId="LiveId" clId="{54A32007-C95F-445B-ADA3-F069B4CF112F}" dt="2025-02-25T02:06:22.393" v="1844"/>
        <pc:sldMkLst>
          <pc:docMk/>
          <pc:sldMk cId="3534916724" sldId="875"/>
        </pc:sldMkLst>
        <pc:picChg chg="add del mod">
          <ac:chgData name="Andrés Felipe Díaz Barreto" userId="5b6489d99aea2908" providerId="LiveId" clId="{54A32007-C95F-445B-ADA3-F069B4CF112F}" dt="2025-02-25T01:56:55.932" v="1841"/>
          <ac:picMkLst>
            <pc:docMk/>
            <pc:sldMk cId="3534916724" sldId="875"/>
            <ac:picMk id="6" creationId="{145A8E03-A76A-49E3-3E57-EC118E0DC486}"/>
          </ac:picMkLst>
        </pc:picChg>
        <pc:picChg chg="add del mod ord">
          <ac:chgData name="Andrés Felipe Díaz Barreto" userId="5b6489d99aea2908" providerId="LiveId" clId="{54A32007-C95F-445B-ADA3-F069B4CF112F}" dt="2025-02-25T02:06:22.393" v="1844"/>
          <ac:picMkLst>
            <pc:docMk/>
            <pc:sldMk cId="3534916724" sldId="875"/>
            <ac:picMk id="9" creationId="{2E448220-5528-20F2-2078-440FC93834D6}"/>
          </ac:picMkLst>
        </pc:picChg>
        <pc:picChg chg="add mod">
          <ac:chgData name="Andrés Felipe Díaz Barreto" userId="5b6489d99aea2908" providerId="LiveId" clId="{54A32007-C95F-445B-ADA3-F069B4CF112F}" dt="2025-02-25T02:06:22.393" v="1844"/>
          <ac:picMkLst>
            <pc:docMk/>
            <pc:sldMk cId="3534916724" sldId="875"/>
            <ac:picMk id="13" creationId="{96610327-B9D1-D342-F47F-C214EF74059E}"/>
          </ac:picMkLst>
        </pc:picChg>
      </pc:sldChg>
      <pc:sldChg chg="addSp delSp modSp mod modTransition modAnim modNotesTx">
        <pc:chgData name="Andrés Felipe Díaz Barreto" userId="5b6489d99aea2908" providerId="LiveId" clId="{54A32007-C95F-445B-ADA3-F069B4CF112F}" dt="2025-02-25T02:06:22.393" v="1844"/>
        <pc:sldMkLst>
          <pc:docMk/>
          <pc:sldMk cId="3792648595" sldId="876"/>
        </pc:sldMkLst>
        <pc:picChg chg="add del mod">
          <ac:chgData name="Andrés Felipe Díaz Barreto" userId="5b6489d99aea2908" providerId="LiveId" clId="{54A32007-C95F-445B-ADA3-F069B4CF112F}" dt="2025-02-25T01:56:55.932" v="1841"/>
          <ac:picMkLst>
            <pc:docMk/>
            <pc:sldMk cId="3792648595" sldId="876"/>
            <ac:picMk id="3" creationId="{3BB8988D-BA1F-B578-EC80-2FCCCED5FF34}"/>
          </ac:picMkLst>
        </pc:picChg>
        <pc:picChg chg="add del mod ord">
          <ac:chgData name="Andrés Felipe Díaz Barreto" userId="5b6489d99aea2908" providerId="LiveId" clId="{54A32007-C95F-445B-ADA3-F069B4CF112F}" dt="2025-02-25T02:06:22.393" v="1844"/>
          <ac:picMkLst>
            <pc:docMk/>
            <pc:sldMk cId="3792648595" sldId="876"/>
            <ac:picMk id="5" creationId="{51816E0F-1B0D-E273-11AC-87B653FBAFAE}"/>
          </ac:picMkLst>
        </pc:picChg>
        <pc:picChg chg="add mod">
          <ac:chgData name="Andrés Felipe Díaz Barreto" userId="5b6489d99aea2908" providerId="LiveId" clId="{54A32007-C95F-445B-ADA3-F069B4CF112F}" dt="2025-02-25T02:06:22.393" v="1844"/>
          <ac:picMkLst>
            <pc:docMk/>
            <pc:sldMk cId="3792648595" sldId="876"/>
            <ac:picMk id="6" creationId="{6168426D-EF57-BA8F-117D-96EE1CFE2B78}"/>
          </ac:picMkLst>
        </pc:picChg>
      </pc:sldChg>
      <pc:sldChg chg="addSp delSp modSp mod modTransition modAnim modNotesTx">
        <pc:chgData name="Andrés Felipe Díaz Barreto" userId="5b6489d99aea2908" providerId="LiveId" clId="{54A32007-C95F-445B-ADA3-F069B4CF112F}" dt="2025-02-25T02:07:03.910" v="1845"/>
        <pc:sldMkLst>
          <pc:docMk/>
          <pc:sldMk cId="1934954059" sldId="877"/>
        </pc:sldMkLst>
        <pc:picChg chg="add del mod">
          <ac:chgData name="Andrés Felipe Díaz Barreto" userId="5b6489d99aea2908" providerId="LiveId" clId="{54A32007-C95F-445B-ADA3-F069B4CF112F}" dt="2025-02-25T01:56:55.932" v="1841"/>
          <ac:picMkLst>
            <pc:docMk/>
            <pc:sldMk cId="1934954059" sldId="877"/>
            <ac:picMk id="3" creationId="{5AD9F14C-8CC8-A245-4CD6-16EC8675682E}"/>
          </ac:picMkLst>
        </pc:picChg>
        <pc:picChg chg="add del mod ord">
          <ac:chgData name="Andrés Felipe Díaz Barreto" userId="5b6489d99aea2908" providerId="LiveId" clId="{54A32007-C95F-445B-ADA3-F069B4CF112F}" dt="2025-02-25T02:07:03.910" v="1845"/>
          <ac:picMkLst>
            <pc:docMk/>
            <pc:sldMk cId="1934954059" sldId="877"/>
            <ac:picMk id="4" creationId="{60D0059E-C55B-33A9-AD84-D35FDD5B600A}"/>
          </ac:picMkLst>
        </pc:picChg>
        <pc:picChg chg="add mod">
          <ac:chgData name="Andrés Felipe Díaz Barreto" userId="5b6489d99aea2908" providerId="LiveId" clId="{54A32007-C95F-445B-ADA3-F069B4CF112F}" dt="2025-02-25T02:07:03.910" v="1845"/>
          <ac:picMkLst>
            <pc:docMk/>
            <pc:sldMk cId="1934954059" sldId="877"/>
            <ac:picMk id="6" creationId="{6636353B-7746-AB95-8A7D-DA76BDCEA954}"/>
          </ac:picMkLst>
        </pc:picChg>
      </pc:sldChg>
      <pc:sldChg chg="addSp delSp modSp mod modTransition modAnim modNotesTx">
        <pc:chgData name="Andrés Felipe Díaz Barreto" userId="5b6489d99aea2908" providerId="LiveId" clId="{54A32007-C95F-445B-ADA3-F069B4CF112F}" dt="2025-02-25T02:08:54.460" v="1851"/>
        <pc:sldMkLst>
          <pc:docMk/>
          <pc:sldMk cId="2145391711" sldId="878"/>
        </pc:sldMkLst>
        <pc:spChg chg="mod">
          <ac:chgData name="Andrés Felipe Díaz Barreto" userId="5b6489d99aea2908" providerId="LiveId" clId="{54A32007-C95F-445B-ADA3-F069B4CF112F}" dt="2025-02-25T01:43:19.558" v="1591" actId="20577"/>
          <ac:spMkLst>
            <pc:docMk/>
            <pc:sldMk cId="2145391711" sldId="878"/>
            <ac:spMk id="9" creationId="{9DB2C0E2-79B9-48C9-A135-4DECC35724CB}"/>
          </ac:spMkLst>
        </pc:spChg>
        <pc:picChg chg="add del mod">
          <ac:chgData name="Andrés Felipe Díaz Barreto" userId="5b6489d99aea2908" providerId="LiveId" clId="{54A32007-C95F-445B-ADA3-F069B4CF112F}" dt="2025-02-25T01:56:55.932" v="1841"/>
          <ac:picMkLst>
            <pc:docMk/>
            <pc:sldMk cId="2145391711" sldId="878"/>
            <ac:picMk id="4" creationId="{87D2C884-6818-3B0F-E92F-3F5704F1E9F0}"/>
          </ac:picMkLst>
        </pc:picChg>
        <pc:picChg chg="add del mod ord">
          <ac:chgData name="Andrés Felipe Díaz Barreto" userId="5b6489d99aea2908" providerId="LiveId" clId="{54A32007-C95F-445B-ADA3-F069B4CF112F}" dt="2025-02-25T02:07:03.910" v="1845"/>
          <ac:picMkLst>
            <pc:docMk/>
            <pc:sldMk cId="2145391711" sldId="878"/>
            <ac:picMk id="18" creationId="{D1534D39-31C2-74CD-C342-E590FB2E82E9}"/>
          </ac:picMkLst>
        </pc:picChg>
        <pc:picChg chg="add del mod">
          <ac:chgData name="Andrés Felipe Díaz Barreto" userId="5b6489d99aea2908" providerId="LiveId" clId="{54A32007-C95F-445B-ADA3-F069B4CF112F}" dt="2025-02-25T02:07:06.774" v="1847"/>
          <ac:picMkLst>
            <pc:docMk/>
            <pc:sldMk cId="2145391711" sldId="878"/>
            <ac:picMk id="19" creationId="{5E56ECAE-9385-AEE9-5817-AF089F8E6439}"/>
          </ac:picMkLst>
        </pc:picChg>
        <pc:picChg chg="add del mod ord">
          <ac:chgData name="Andrés Felipe Díaz Barreto" userId="5b6489d99aea2908" providerId="LiveId" clId="{54A32007-C95F-445B-ADA3-F069B4CF112F}" dt="2025-02-25T02:08:06.200" v="1848"/>
          <ac:picMkLst>
            <pc:docMk/>
            <pc:sldMk cId="2145391711" sldId="878"/>
            <ac:picMk id="22" creationId="{8E5401AB-723B-EA40-1B0C-37FD210180B5}"/>
          </ac:picMkLst>
        </pc:picChg>
        <pc:picChg chg="add del mod">
          <ac:chgData name="Andrés Felipe Díaz Barreto" userId="5b6489d99aea2908" providerId="LiveId" clId="{54A32007-C95F-445B-ADA3-F069B4CF112F}" dt="2025-02-25T02:08:11.180" v="1850"/>
          <ac:picMkLst>
            <pc:docMk/>
            <pc:sldMk cId="2145391711" sldId="878"/>
            <ac:picMk id="24" creationId="{6DEDF8AD-299D-2407-A2D2-8BA85C6B93AB}"/>
          </ac:picMkLst>
        </pc:picChg>
        <pc:picChg chg="add del mod ord">
          <ac:chgData name="Andrés Felipe Díaz Barreto" userId="5b6489d99aea2908" providerId="LiveId" clId="{54A32007-C95F-445B-ADA3-F069B4CF112F}" dt="2025-02-25T02:08:54.460" v="1851"/>
          <ac:picMkLst>
            <pc:docMk/>
            <pc:sldMk cId="2145391711" sldId="878"/>
            <ac:picMk id="27" creationId="{16DE8F01-BF0F-66EA-96EE-1A6777BF443C}"/>
          </ac:picMkLst>
        </pc:picChg>
        <pc:picChg chg="add mod">
          <ac:chgData name="Andrés Felipe Díaz Barreto" userId="5b6489d99aea2908" providerId="LiveId" clId="{54A32007-C95F-445B-ADA3-F069B4CF112F}" dt="2025-02-25T02:08:54.460" v="1851"/>
          <ac:picMkLst>
            <pc:docMk/>
            <pc:sldMk cId="2145391711" sldId="878"/>
            <ac:picMk id="30" creationId="{773975CD-E83C-4E71-F098-3BC4756C16C1}"/>
          </ac:picMkLst>
        </pc:picChg>
      </pc:sldChg>
      <pc:sldChg chg="addSp modSp modTransition modNotesTx">
        <pc:chgData name="Andrés Felipe Díaz Barreto" userId="5b6489d99aea2908" providerId="LiveId" clId="{54A32007-C95F-445B-ADA3-F069B4CF112F}" dt="2025-02-25T02:09:30.921" v="1852"/>
        <pc:sldMkLst>
          <pc:docMk/>
          <pc:sldMk cId="1910075964" sldId="913"/>
        </pc:sldMkLst>
        <pc:picChg chg="add mod">
          <ac:chgData name="Andrés Felipe Díaz Barreto" userId="5b6489d99aea2908" providerId="LiveId" clId="{54A32007-C95F-445B-ADA3-F069B4CF112F}" dt="2025-02-25T02:09:30.921" v="1852"/>
          <ac:picMkLst>
            <pc:docMk/>
            <pc:sldMk cId="1910075964" sldId="913"/>
            <ac:picMk id="8" creationId="{97149881-85BE-A560-39A8-5CB51D70EC9E}"/>
          </ac:picMkLst>
        </pc:picChg>
      </pc:sldChg>
    </pc:docChg>
  </pc:docChgLst>
  <pc:docChgLst>
    <pc:chgData name="Andrés Felipe Díaz Barreto" userId="5b6489d99aea2908" providerId="LiveId" clId="{4E24360A-7E0B-405E-AB52-A51AC4CD494F}"/>
    <pc:docChg chg="undo custSel addSld delSld modSld sldOrd">
      <pc:chgData name="Andrés Felipe Díaz Barreto" userId="5b6489d99aea2908" providerId="LiveId" clId="{4E24360A-7E0B-405E-AB52-A51AC4CD494F}" dt="2024-05-05T19:37:40.871" v="12252"/>
      <pc:docMkLst>
        <pc:docMk/>
      </pc:docMkLst>
      <pc:sldChg chg="del">
        <pc:chgData name="Andrés Felipe Díaz Barreto" userId="5b6489d99aea2908" providerId="LiveId" clId="{4E24360A-7E0B-405E-AB52-A51AC4CD494F}" dt="2024-05-03T21:27:01.958" v="8349" actId="47"/>
        <pc:sldMkLst>
          <pc:docMk/>
          <pc:sldMk cId="15455859" sldId="612"/>
        </pc:sldMkLst>
      </pc:sldChg>
      <pc:sldChg chg="del">
        <pc:chgData name="Andrés Felipe Díaz Barreto" userId="5b6489d99aea2908" providerId="LiveId" clId="{4E24360A-7E0B-405E-AB52-A51AC4CD494F}" dt="2024-05-01T01:10:25.308" v="1614" actId="47"/>
        <pc:sldMkLst>
          <pc:docMk/>
          <pc:sldMk cId="1635265291" sldId="664"/>
        </pc:sldMkLst>
      </pc:sldChg>
      <pc:sldChg chg="add">
        <pc:chgData name="Andrés Felipe Díaz Barreto" userId="5b6489d99aea2908" providerId="LiveId" clId="{4E24360A-7E0B-405E-AB52-A51AC4CD494F}" dt="2024-05-03T21:31:36.744" v="8360"/>
        <pc:sldMkLst>
          <pc:docMk/>
          <pc:sldMk cId="536569088" sldId="665"/>
        </pc:sldMkLst>
      </pc:sldChg>
      <pc:sldChg chg="del">
        <pc:chgData name="Andrés Felipe Díaz Barreto" userId="5b6489d99aea2908" providerId="LiveId" clId="{4E24360A-7E0B-405E-AB52-A51AC4CD494F}" dt="2024-05-03T21:31:32.646" v="8359" actId="2696"/>
        <pc:sldMkLst>
          <pc:docMk/>
          <pc:sldMk cId="4126725313" sldId="665"/>
        </pc:sldMkLst>
      </pc:sldChg>
      <pc:sldChg chg="add">
        <pc:chgData name="Andrés Felipe Díaz Barreto" userId="5b6489d99aea2908" providerId="LiveId" clId="{4E24360A-7E0B-405E-AB52-A51AC4CD494F}" dt="2024-05-03T21:31:36.744" v="8360"/>
        <pc:sldMkLst>
          <pc:docMk/>
          <pc:sldMk cId="495808721" sldId="667"/>
        </pc:sldMkLst>
      </pc:sldChg>
      <pc:sldChg chg="del">
        <pc:chgData name="Andrés Felipe Díaz Barreto" userId="5b6489d99aea2908" providerId="LiveId" clId="{4E24360A-7E0B-405E-AB52-A51AC4CD494F}" dt="2024-05-03T21:31:32.646" v="8359" actId="2696"/>
        <pc:sldMkLst>
          <pc:docMk/>
          <pc:sldMk cId="2322510138" sldId="667"/>
        </pc:sldMkLst>
      </pc:sldChg>
      <pc:sldChg chg="add">
        <pc:chgData name="Andrés Felipe Díaz Barreto" userId="5b6489d99aea2908" providerId="LiveId" clId="{4E24360A-7E0B-405E-AB52-A51AC4CD494F}" dt="2024-05-03T21:31:36.744" v="8360"/>
        <pc:sldMkLst>
          <pc:docMk/>
          <pc:sldMk cId="1562861438" sldId="668"/>
        </pc:sldMkLst>
      </pc:sldChg>
      <pc:sldChg chg="del">
        <pc:chgData name="Andrés Felipe Díaz Barreto" userId="5b6489d99aea2908" providerId="LiveId" clId="{4E24360A-7E0B-405E-AB52-A51AC4CD494F}" dt="2024-05-03T21:31:32.646" v="8359" actId="2696"/>
        <pc:sldMkLst>
          <pc:docMk/>
          <pc:sldMk cId="2200741528" sldId="668"/>
        </pc:sldMkLst>
      </pc:sldChg>
      <pc:sldChg chg="add">
        <pc:chgData name="Andrés Felipe Díaz Barreto" userId="5b6489d99aea2908" providerId="LiveId" clId="{4E24360A-7E0B-405E-AB52-A51AC4CD494F}" dt="2024-05-03T21:31:36.744" v="8360"/>
        <pc:sldMkLst>
          <pc:docMk/>
          <pc:sldMk cId="544336592" sldId="669"/>
        </pc:sldMkLst>
      </pc:sldChg>
      <pc:sldChg chg="del">
        <pc:chgData name="Andrés Felipe Díaz Barreto" userId="5b6489d99aea2908" providerId="LiveId" clId="{4E24360A-7E0B-405E-AB52-A51AC4CD494F}" dt="2024-05-03T21:31:32.646" v="8359" actId="2696"/>
        <pc:sldMkLst>
          <pc:docMk/>
          <pc:sldMk cId="1541807810" sldId="669"/>
        </pc:sldMkLst>
      </pc:sldChg>
      <pc:sldChg chg="add">
        <pc:chgData name="Andrés Felipe Díaz Barreto" userId="5b6489d99aea2908" providerId="LiveId" clId="{4E24360A-7E0B-405E-AB52-A51AC4CD494F}" dt="2024-05-03T21:31:36.744" v="8360"/>
        <pc:sldMkLst>
          <pc:docMk/>
          <pc:sldMk cId="3102353809" sldId="670"/>
        </pc:sldMkLst>
      </pc:sldChg>
      <pc:sldChg chg="del">
        <pc:chgData name="Andrés Felipe Díaz Barreto" userId="5b6489d99aea2908" providerId="LiveId" clId="{4E24360A-7E0B-405E-AB52-A51AC4CD494F}" dt="2024-05-03T21:31:32.646" v="8359" actId="2696"/>
        <pc:sldMkLst>
          <pc:docMk/>
          <pc:sldMk cId="3157964749" sldId="670"/>
        </pc:sldMkLst>
      </pc:sldChg>
      <pc:sldChg chg="del ord">
        <pc:chgData name="Andrés Felipe Díaz Barreto" userId="5b6489d99aea2908" providerId="LiveId" clId="{4E24360A-7E0B-405E-AB52-A51AC4CD494F}" dt="2024-05-03T21:31:32.646" v="8359" actId="2696"/>
        <pc:sldMkLst>
          <pc:docMk/>
          <pc:sldMk cId="1632974177" sldId="671"/>
        </pc:sldMkLst>
      </pc:sldChg>
      <pc:sldChg chg="add">
        <pc:chgData name="Andrés Felipe Díaz Barreto" userId="5b6489d99aea2908" providerId="LiveId" clId="{4E24360A-7E0B-405E-AB52-A51AC4CD494F}" dt="2024-05-03T21:31:36.744" v="8360"/>
        <pc:sldMkLst>
          <pc:docMk/>
          <pc:sldMk cId="2573759621" sldId="671"/>
        </pc:sldMkLst>
      </pc:sldChg>
      <pc:sldChg chg="modSp mod">
        <pc:chgData name="Andrés Felipe Díaz Barreto" userId="5b6489d99aea2908" providerId="LiveId" clId="{4E24360A-7E0B-405E-AB52-A51AC4CD494F}" dt="2024-05-03T21:32:22.225" v="8370" actId="1076"/>
        <pc:sldMkLst>
          <pc:docMk/>
          <pc:sldMk cId="1947791731" sldId="672"/>
        </pc:sldMkLst>
      </pc:sldChg>
      <pc:sldChg chg="modSp mod">
        <pc:chgData name="Andrés Felipe Díaz Barreto" userId="5b6489d99aea2908" providerId="LiveId" clId="{4E24360A-7E0B-405E-AB52-A51AC4CD494F}" dt="2024-05-03T21:33:13.145" v="8379" actId="20577"/>
        <pc:sldMkLst>
          <pc:docMk/>
          <pc:sldMk cId="2765691487" sldId="673"/>
        </pc:sldMkLst>
      </pc:sldChg>
      <pc:sldChg chg="add ord">
        <pc:chgData name="Andrés Felipe Díaz Barreto" userId="5b6489d99aea2908" providerId="LiveId" clId="{4E24360A-7E0B-405E-AB52-A51AC4CD494F}" dt="2024-05-03T21:42:10.699" v="8594"/>
        <pc:sldMkLst>
          <pc:docMk/>
          <pc:sldMk cId="656858946" sldId="674"/>
        </pc:sldMkLst>
      </pc:sldChg>
      <pc:sldChg chg="delSp modSp del mod">
        <pc:chgData name="Andrés Felipe Díaz Barreto" userId="5b6489d99aea2908" providerId="LiveId" clId="{4E24360A-7E0B-405E-AB52-A51AC4CD494F}" dt="2024-05-03T21:40:32.407" v="8591" actId="2696"/>
        <pc:sldMkLst>
          <pc:docMk/>
          <pc:sldMk cId="2072877405" sldId="674"/>
        </pc:sldMkLst>
      </pc:sldChg>
      <pc:sldChg chg="del ord">
        <pc:chgData name="Andrés Felipe Díaz Barreto" userId="5b6489d99aea2908" providerId="LiveId" clId="{4E24360A-7E0B-405E-AB52-A51AC4CD494F}" dt="2024-05-05T17:49:25.027" v="11098" actId="47"/>
        <pc:sldMkLst>
          <pc:docMk/>
          <pc:sldMk cId="2953968205" sldId="678"/>
        </pc:sldMkLst>
      </pc:sldChg>
      <pc:sldChg chg="addSp delSp modSp add mod">
        <pc:chgData name="Andrés Felipe Díaz Barreto" userId="5b6489d99aea2908" providerId="LiveId" clId="{4E24360A-7E0B-405E-AB52-A51AC4CD494F}" dt="2024-05-05T17:32:20.172" v="10602" actId="20577"/>
        <pc:sldMkLst>
          <pc:docMk/>
          <pc:sldMk cId="941917310" sldId="679"/>
        </pc:sldMkLst>
      </pc:sldChg>
      <pc:sldChg chg="del">
        <pc:chgData name="Andrés Felipe Díaz Barreto" userId="5b6489d99aea2908" providerId="LiveId" clId="{4E24360A-7E0B-405E-AB52-A51AC4CD494F}" dt="2024-05-05T17:21:48.005" v="10448" actId="2696"/>
        <pc:sldMkLst>
          <pc:docMk/>
          <pc:sldMk cId="2560795444" sldId="679"/>
        </pc:sldMkLst>
      </pc:sldChg>
      <pc:sldChg chg="addSp delSp modSp add mod ord delAnim modAnim">
        <pc:chgData name="Andrés Felipe Díaz Barreto" userId="5b6489d99aea2908" providerId="LiveId" clId="{4E24360A-7E0B-405E-AB52-A51AC4CD494F}" dt="2024-05-05T17:32:32.935" v="10606"/>
        <pc:sldMkLst>
          <pc:docMk/>
          <pc:sldMk cId="1982435868" sldId="681"/>
        </pc:sldMkLst>
      </pc:sldChg>
      <pc:sldChg chg="del">
        <pc:chgData name="Andrés Felipe Díaz Barreto" userId="5b6489d99aea2908" providerId="LiveId" clId="{4E24360A-7E0B-405E-AB52-A51AC4CD494F}" dt="2024-05-05T17:21:48.005" v="10448" actId="2696"/>
        <pc:sldMkLst>
          <pc:docMk/>
          <pc:sldMk cId="2370452851" sldId="681"/>
        </pc:sldMkLst>
      </pc:sldChg>
      <pc:sldChg chg="del">
        <pc:chgData name="Andrés Felipe Díaz Barreto" userId="5b6489d99aea2908" providerId="LiveId" clId="{4E24360A-7E0B-405E-AB52-A51AC4CD494F}" dt="2024-05-05T17:49:25.027" v="11098" actId="47"/>
        <pc:sldMkLst>
          <pc:docMk/>
          <pc:sldMk cId="641070469" sldId="682"/>
        </pc:sldMkLst>
      </pc:sldChg>
      <pc:sldChg chg="del">
        <pc:chgData name="Andrés Felipe Díaz Barreto" userId="5b6489d99aea2908" providerId="LiveId" clId="{4E24360A-7E0B-405E-AB52-A51AC4CD494F}" dt="2024-05-05T17:21:18.516" v="10447" actId="47"/>
        <pc:sldMkLst>
          <pc:docMk/>
          <pc:sldMk cId="1282792215" sldId="683"/>
        </pc:sldMkLst>
      </pc:sldChg>
      <pc:sldChg chg="addSp modSp mod modAnim">
        <pc:chgData name="Andrés Felipe Díaz Barreto" userId="5b6489d99aea2908" providerId="LiveId" clId="{4E24360A-7E0B-405E-AB52-A51AC4CD494F}" dt="2024-05-05T17:54:33.993" v="11126" actId="20577"/>
        <pc:sldMkLst>
          <pc:docMk/>
          <pc:sldMk cId="4189098034" sldId="684"/>
        </pc:sldMkLst>
      </pc:sldChg>
      <pc:sldChg chg="delSp modSp mod">
        <pc:chgData name="Andrés Felipe Díaz Barreto" userId="5b6489d99aea2908" providerId="LiveId" clId="{4E24360A-7E0B-405E-AB52-A51AC4CD494F}" dt="2024-05-05T19:14:17.986" v="11769" actId="6549"/>
        <pc:sldMkLst>
          <pc:docMk/>
          <pc:sldMk cId="636066543" sldId="697"/>
        </pc:sldMkLst>
      </pc:sldChg>
      <pc:sldChg chg="ord">
        <pc:chgData name="Andrés Felipe Díaz Barreto" userId="5b6489d99aea2908" providerId="LiveId" clId="{4E24360A-7E0B-405E-AB52-A51AC4CD494F}" dt="2024-05-05T19:37:26.689" v="12251"/>
        <pc:sldMkLst>
          <pc:docMk/>
          <pc:sldMk cId="1010771277" sldId="699"/>
        </pc:sldMkLst>
      </pc:sldChg>
      <pc:sldChg chg="add">
        <pc:chgData name="Andrés Felipe Díaz Barreto" userId="5b6489d99aea2908" providerId="LiveId" clId="{4E24360A-7E0B-405E-AB52-A51AC4CD494F}" dt="2024-05-03T21:31:36.744" v="8360"/>
        <pc:sldMkLst>
          <pc:docMk/>
          <pc:sldMk cId="1186011286" sldId="707"/>
        </pc:sldMkLst>
      </pc:sldChg>
      <pc:sldChg chg="del">
        <pc:chgData name="Andrés Felipe Díaz Barreto" userId="5b6489d99aea2908" providerId="LiveId" clId="{4E24360A-7E0B-405E-AB52-A51AC4CD494F}" dt="2024-05-03T21:31:32.646" v="8359" actId="2696"/>
        <pc:sldMkLst>
          <pc:docMk/>
          <pc:sldMk cId="3518049922" sldId="707"/>
        </pc:sldMkLst>
      </pc:sldChg>
      <pc:sldChg chg="add">
        <pc:chgData name="Andrés Felipe Díaz Barreto" userId="5b6489d99aea2908" providerId="LiveId" clId="{4E24360A-7E0B-405E-AB52-A51AC4CD494F}" dt="2024-05-03T21:31:36.744" v="8360"/>
        <pc:sldMkLst>
          <pc:docMk/>
          <pc:sldMk cId="2568848032" sldId="708"/>
        </pc:sldMkLst>
      </pc:sldChg>
      <pc:sldChg chg="del">
        <pc:chgData name="Andrés Felipe Díaz Barreto" userId="5b6489d99aea2908" providerId="LiveId" clId="{4E24360A-7E0B-405E-AB52-A51AC4CD494F}" dt="2024-05-03T21:31:32.646" v="8359" actId="2696"/>
        <pc:sldMkLst>
          <pc:docMk/>
          <pc:sldMk cId="2631677308" sldId="708"/>
        </pc:sldMkLst>
      </pc:sldChg>
      <pc:sldChg chg="del">
        <pc:chgData name="Andrés Felipe Díaz Barreto" userId="5b6489d99aea2908" providerId="LiveId" clId="{4E24360A-7E0B-405E-AB52-A51AC4CD494F}" dt="2024-05-03T21:27:49.049" v="8350" actId="47"/>
        <pc:sldMkLst>
          <pc:docMk/>
          <pc:sldMk cId="3338957895" sldId="709"/>
        </pc:sldMkLst>
      </pc:sldChg>
      <pc:sldChg chg="addSp delSp modSp del mod">
        <pc:chgData name="Andrés Felipe Díaz Barreto" userId="5b6489d99aea2908" providerId="LiveId" clId="{4E24360A-7E0B-405E-AB52-A51AC4CD494F}" dt="2024-05-03T21:40:32.407" v="8591" actId="2696"/>
        <pc:sldMkLst>
          <pc:docMk/>
          <pc:sldMk cId="3315044063" sldId="710"/>
        </pc:sldMkLst>
      </pc:sldChg>
      <pc:sldChg chg="add ord">
        <pc:chgData name="Andrés Felipe Díaz Barreto" userId="5b6489d99aea2908" providerId="LiveId" clId="{4E24360A-7E0B-405E-AB52-A51AC4CD494F}" dt="2024-05-03T21:42:52.660" v="8602"/>
        <pc:sldMkLst>
          <pc:docMk/>
          <pc:sldMk cId="3792489233" sldId="710"/>
        </pc:sldMkLst>
      </pc:sldChg>
      <pc:sldChg chg="add del">
        <pc:chgData name="Andrés Felipe Díaz Barreto" userId="5b6489d99aea2908" providerId="LiveId" clId="{4E24360A-7E0B-405E-AB52-A51AC4CD494F}" dt="2024-05-03T21:48:11.146" v="8729" actId="47"/>
        <pc:sldMkLst>
          <pc:docMk/>
          <pc:sldMk cId="497262204" sldId="711"/>
        </pc:sldMkLst>
      </pc:sldChg>
      <pc:sldChg chg="del">
        <pc:chgData name="Andrés Felipe Díaz Barreto" userId="5b6489d99aea2908" providerId="LiveId" clId="{4E24360A-7E0B-405E-AB52-A51AC4CD494F}" dt="2024-05-03T21:40:32.407" v="8591" actId="2696"/>
        <pc:sldMkLst>
          <pc:docMk/>
          <pc:sldMk cId="3393892694" sldId="711"/>
        </pc:sldMkLst>
      </pc:sldChg>
      <pc:sldChg chg="modSp mod">
        <pc:chgData name="Andrés Felipe Díaz Barreto" userId="5b6489d99aea2908" providerId="LiveId" clId="{4E24360A-7E0B-405E-AB52-A51AC4CD494F}" dt="2024-05-03T21:28:08.054" v="8351" actId="207"/>
        <pc:sldMkLst>
          <pc:docMk/>
          <pc:sldMk cId="1428356823" sldId="712"/>
        </pc:sldMkLst>
      </pc:sldChg>
      <pc:sldChg chg="del">
        <pc:chgData name="Andrés Felipe Díaz Barreto" userId="5b6489d99aea2908" providerId="LiveId" clId="{4E24360A-7E0B-405E-AB52-A51AC4CD494F}" dt="2024-05-03T21:28:34.473" v="8352" actId="47"/>
        <pc:sldMkLst>
          <pc:docMk/>
          <pc:sldMk cId="3709743411" sldId="713"/>
        </pc:sldMkLst>
      </pc:sldChg>
      <pc:sldChg chg="del">
        <pc:chgData name="Andrés Felipe Díaz Barreto" userId="5b6489d99aea2908" providerId="LiveId" clId="{4E24360A-7E0B-405E-AB52-A51AC4CD494F}" dt="2024-05-03T21:28:46.327" v="8354" actId="47"/>
        <pc:sldMkLst>
          <pc:docMk/>
          <pc:sldMk cId="1306799242" sldId="714"/>
        </pc:sldMkLst>
      </pc:sldChg>
      <pc:sldChg chg="del">
        <pc:chgData name="Andrés Felipe Díaz Barreto" userId="5b6489d99aea2908" providerId="LiveId" clId="{4E24360A-7E0B-405E-AB52-A51AC4CD494F}" dt="2024-05-03T21:28:46.327" v="8354" actId="47"/>
        <pc:sldMkLst>
          <pc:docMk/>
          <pc:sldMk cId="762853389" sldId="715"/>
        </pc:sldMkLst>
      </pc:sldChg>
      <pc:sldChg chg="del">
        <pc:chgData name="Andrés Felipe Díaz Barreto" userId="5b6489d99aea2908" providerId="LiveId" clId="{4E24360A-7E0B-405E-AB52-A51AC4CD494F}" dt="2024-05-03T21:28:46.327" v="8354" actId="47"/>
        <pc:sldMkLst>
          <pc:docMk/>
          <pc:sldMk cId="1577189878" sldId="716"/>
        </pc:sldMkLst>
      </pc:sldChg>
      <pc:sldChg chg="del">
        <pc:chgData name="Andrés Felipe Díaz Barreto" userId="5b6489d99aea2908" providerId="LiveId" clId="{4E24360A-7E0B-405E-AB52-A51AC4CD494F}" dt="2024-05-03T21:28:46.327" v="8354" actId="47"/>
        <pc:sldMkLst>
          <pc:docMk/>
          <pc:sldMk cId="1044377618" sldId="717"/>
        </pc:sldMkLst>
      </pc:sldChg>
      <pc:sldChg chg="del">
        <pc:chgData name="Andrés Felipe Díaz Barreto" userId="5b6489d99aea2908" providerId="LiveId" clId="{4E24360A-7E0B-405E-AB52-A51AC4CD494F}" dt="2024-05-03T21:28:46.327" v="8354" actId="47"/>
        <pc:sldMkLst>
          <pc:docMk/>
          <pc:sldMk cId="443121981" sldId="718"/>
        </pc:sldMkLst>
      </pc:sldChg>
      <pc:sldChg chg="del">
        <pc:chgData name="Andrés Felipe Díaz Barreto" userId="5b6489d99aea2908" providerId="LiveId" clId="{4E24360A-7E0B-405E-AB52-A51AC4CD494F}" dt="2024-05-03T21:28:46.327" v="8354" actId="47"/>
        <pc:sldMkLst>
          <pc:docMk/>
          <pc:sldMk cId="3661906454" sldId="719"/>
        </pc:sldMkLst>
      </pc:sldChg>
      <pc:sldChg chg="del">
        <pc:chgData name="Andrés Felipe Díaz Barreto" userId="5b6489d99aea2908" providerId="LiveId" clId="{4E24360A-7E0B-405E-AB52-A51AC4CD494F}" dt="2024-05-03T21:28:46.327" v="8354" actId="47"/>
        <pc:sldMkLst>
          <pc:docMk/>
          <pc:sldMk cId="3317361476" sldId="720"/>
        </pc:sldMkLst>
      </pc:sldChg>
      <pc:sldChg chg="del">
        <pc:chgData name="Andrés Felipe Díaz Barreto" userId="5b6489d99aea2908" providerId="LiveId" clId="{4E24360A-7E0B-405E-AB52-A51AC4CD494F}" dt="2024-05-03T21:28:46.327" v="8354" actId="47"/>
        <pc:sldMkLst>
          <pc:docMk/>
          <pc:sldMk cId="3100328003" sldId="721"/>
        </pc:sldMkLst>
      </pc:sldChg>
      <pc:sldChg chg="delSp modSp mod">
        <pc:chgData name="Andrés Felipe Díaz Barreto" userId="5b6489d99aea2908" providerId="LiveId" clId="{4E24360A-7E0B-405E-AB52-A51AC4CD494F}" dt="2024-05-03T21:42:24.901" v="8600" actId="6549"/>
        <pc:sldMkLst>
          <pc:docMk/>
          <pc:sldMk cId="1064541321" sldId="727"/>
        </pc:sldMkLst>
      </pc:sldChg>
      <pc:sldChg chg="del">
        <pc:chgData name="Andrés Felipe Díaz Barreto" userId="5b6489d99aea2908" providerId="LiveId" clId="{4E24360A-7E0B-405E-AB52-A51AC4CD494F}" dt="2024-05-03T21:43:15.267" v="8603" actId="47"/>
        <pc:sldMkLst>
          <pc:docMk/>
          <pc:sldMk cId="4214022496" sldId="732"/>
        </pc:sldMkLst>
      </pc:sldChg>
      <pc:sldChg chg="addSp modSp mod">
        <pc:chgData name="Andrés Felipe Díaz Barreto" userId="5b6489d99aea2908" providerId="LiveId" clId="{4E24360A-7E0B-405E-AB52-A51AC4CD494F}" dt="2024-05-03T21:44:24.776" v="8699" actId="1076"/>
        <pc:sldMkLst>
          <pc:docMk/>
          <pc:sldMk cId="145062906" sldId="736"/>
        </pc:sldMkLst>
      </pc:sldChg>
      <pc:sldChg chg="del">
        <pc:chgData name="Andrés Felipe Díaz Barreto" userId="5b6489d99aea2908" providerId="LiveId" clId="{4E24360A-7E0B-405E-AB52-A51AC4CD494F}" dt="2024-05-03T21:44:29.574" v="8700" actId="47"/>
        <pc:sldMkLst>
          <pc:docMk/>
          <pc:sldMk cId="2398526872" sldId="737"/>
        </pc:sldMkLst>
      </pc:sldChg>
      <pc:sldChg chg="addSp delSp modSp mod ord">
        <pc:chgData name="Andrés Felipe Díaz Barreto" userId="5b6489d99aea2908" providerId="LiveId" clId="{4E24360A-7E0B-405E-AB52-A51AC4CD494F}" dt="2024-05-03T21:46:29.583" v="8726" actId="207"/>
        <pc:sldMkLst>
          <pc:docMk/>
          <pc:sldMk cId="3966925184" sldId="739"/>
        </pc:sldMkLst>
      </pc:sldChg>
      <pc:sldChg chg="delSp modSp mod">
        <pc:chgData name="Andrés Felipe Díaz Barreto" userId="5b6489d99aea2908" providerId="LiveId" clId="{4E24360A-7E0B-405E-AB52-A51AC4CD494F}" dt="2024-05-03T21:48:23.912" v="8732" actId="1076"/>
        <pc:sldMkLst>
          <pc:docMk/>
          <pc:sldMk cId="3410929243" sldId="740"/>
        </pc:sldMkLst>
      </pc:sldChg>
      <pc:sldChg chg="del">
        <pc:chgData name="Andrés Felipe Díaz Barreto" userId="5b6489d99aea2908" providerId="LiveId" clId="{4E24360A-7E0B-405E-AB52-A51AC4CD494F}" dt="2024-05-03T21:29:23.819" v="8355" actId="47"/>
        <pc:sldMkLst>
          <pc:docMk/>
          <pc:sldMk cId="3659055804" sldId="743"/>
        </pc:sldMkLst>
      </pc:sldChg>
      <pc:sldChg chg="addSp delSp modSp mod">
        <pc:chgData name="Andrés Felipe Díaz Barreto" userId="5b6489d99aea2908" providerId="LiveId" clId="{4E24360A-7E0B-405E-AB52-A51AC4CD494F}" dt="2024-05-03T22:03:42.016" v="9205" actId="20577"/>
        <pc:sldMkLst>
          <pc:docMk/>
          <pc:sldMk cId="281671870" sldId="745"/>
        </pc:sldMkLst>
      </pc:sldChg>
      <pc:sldChg chg="addSp delSp modSp del mod ord">
        <pc:chgData name="Andrés Felipe Díaz Barreto" userId="5b6489d99aea2908" providerId="LiveId" clId="{4E24360A-7E0B-405E-AB52-A51AC4CD494F}" dt="2024-05-03T22:08:49.713" v="9303" actId="2696"/>
        <pc:sldMkLst>
          <pc:docMk/>
          <pc:sldMk cId="2087140534" sldId="746"/>
        </pc:sldMkLst>
      </pc:sldChg>
      <pc:sldChg chg="add">
        <pc:chgData name="Andrés Felipe Díaz Barreto" userId="5b6489d99aea2908" providerId="LiveId" clId="{4E24360A-7E0B-405E-AB52-A51AC4CD494F}" dt="2024-05-03T22:08:52.193" v="9304"/>
        <pc:sldMkLst>
          <pc:docMk/>
          <pc:sldMk cId="3326480886" sldId="746"/>
        </pc:sldMkLst>
      </pc:sldChg>
      <pc:sldChg chg="del">
        <pc:chgData name="Andrés Felipe Díaz Barreto" userId="5b6489d99aea2908" providerId="LiveId" clId="{4E24360A-7E0B-405E-AB52-A51AC4CD494F}" dt="2024-05-03T21:29:27.199" v="8356" actId="47"/>
        <pc:sldMkLst>
          <pc:docMk/>
          <pc:sldMk cId="3172059253" sldId="747"/>
        </pc:sldMkLst>
      </pc:sldChg>
      <pc:sldChg chg="del">
        <pc:chgData name="Andrés Felipe Díaz Barreto" userId="5b6489d99aea2908" providerId="LiveId" clId="{4E24360A-7E0B-405E-AB52-A51AC4CD494F}" dt="2024-05-03T21:29:31.127" v="8357" actId="47"/>
        <pc:sldMkLst>
          <pc:docMk/>
          <pc:sldMk cId="1384830883" sldId="750"/>
        </pc:sldMkLst>
      </pc:sldChg>
      <pc:sldChg chg="addSp delSp modSp mod">
        <pc:chgData name="Andrés Felipe Díaz Barreto" userId="5b6489d99aea2908" providerId="LiveId" clId="{4E24360A-7E0B-405E-AB52-A51AC4CD494F}" dt="2024-05-02T01:04:22.820" v="6742" actId="1076"/>
        <pc:sldMkLst>
          <pc:docMk/>
          <pc:sldMk cId="3070854261" sldId="751"/>
        </pc:sldMkLst>
      </pc:sldChg>
      <pc:sldChg chg="del">
        <pc:chgData name="Andrés Felipe Díaz Barreto" userId="5b6489d99aea2908" providerId="LiveId" clId="{4E24360A-7E0B-405E-AB52-A51AC4CD494F}" dt="2024-05-03T22:09:14.907" v="9306" actId="47"/>
        <pc:sldMkLst>
          <pc:docMk/>
          <pc:sldMk cId="647000473" sldId="755"/>
        </pc:sldMkLst>
      </pc:sldChg>
      <pc:sldChg chg="del">
        <pc:chgData name="Andrés Felipe Díaz Barreto" userId="5b6489d99aea2908" providerId="LiveId" clId="{4E24360A-7E0B-405E-AB52-A51AC4CD494F}" dt="2024-05-03T22:09:14.907" v="9306" actId="47"/>
        <pc:sldMkLst>
          <pc:docMk/>
          <pc:sldMk cId="4062018996" sldId="756"/>
        </pc:sldMkLst>
      </pc:sldChg>
      <pc:sldChg chg="del">
        <pc:chgData name="Andrés Felipe Díaz Barreto" userId="5b6489d99aea2908" providerId="LiveId" clId="{4E24360A-7E0B-405E-AB52-A51AC4CD494F}" dt="2024-05-03T22:09:14.907" v="9306" actId="47"/>
        <pc:sldMkLst>
          <pc:docMk/>
          <pc:sldMk cId="2178049165" sldId="757"/>
        </pc:sldMkLst>
      </pc:sldChg>
      <pc:sldChg chg="del">
        <pc:chgData name="Andrés Felipe Díaz Barreto" userId="5b6489d99aea2908" providerId="LiveId" clId="{4E24360A-7E0B-405E-AB52-A51AC4CD494F}" dt="2024-05-03T22:09:14.907" v="9306" actId="47"/>
        <pc:sldMkLst>
          <pc:docMk/>
          <pc:sldMk cId="3953715482" sldId="758"/>
        </pc:sldMkLst>
      </pc:sldChg>
      <pc:sldChg chg="modSp mod">
        <pc:chgData name="Andrés Felipe Díaz Barreto" userId="5b6489d99aea2908" providerId="LiveId" clId="{4E24360A-7E0B-405E-AB52-A51AC4CD494F}" dt="2024-05-03T22:54:21.114" v="9835" actId="20577"/>
        <pc:sldMkLst>
          <pc:docMk/>
          <pc:sldMk cId="3416694691" sldId="762"/>
        </pc:sldMkLst>
      </pc:sldChg>
      <pc:sldChg chg="del ord">
        <pc:chgData name="Andrés Felipe Díaz Barreto" userId="5b6489d99aea2908" providerId="LiveId" clId="{4E24360A-7E0B-405E-AB52-A51AC4CD494F}" dt="2024-05-03T22:45:16.470" v="9801" actId="2696"/>
        <pc:sldMkLst>
          <pc:docMk/>
          <pc:sldMk cId="148160020" sldId="763"/>
        </pc:sldMkLst>
      </pc:sldChg>
      <pc:sldChg chg="add">
        <pc:chgData name="Andrés Felipe Díaz Barreto" userId="5b6489d99aea2908" providerId="LiveId" clId="{4E24360A-7E0B-405E-AB52-A51AC4CD494F}" dt="2024-05-03T22:45:19.409" v="9802"/>
        <pc:sldMkLst>
          <pc:docMk/>
          <pc:sldMk cId="2087823670" sldId="763"/>
        </pc:sldMkLst>
      </pc:sldChg>
      <pc:sldChg chg="addSp modSp add del mod">
        <pc:chgData name="Andrés Felipe Díaz Barreto" userId="5b6489d99aea2908" providerId="LiveId" clId="{4E24360A-7E0B-405E-AB52-A51AC4CD494F}" dt="2024-05-05T17:19:49.164" v="10446" actId="11529"/>
        <pc:sldMkLst>
          <pc:docMk/>
          <pc:sldMk cId="997840032" sldId="765"/>
        </pc:sldMkLst>
      </pc:sldChg>
      <pc:sldChg chg="del">
        <pc:chgData name="Andrés Felipe Díaz Barreto" userId="5b6489d99aea2908" providerId="LiveId" clId="{4E24360A-7E0B-405E-AB52-A51AC4CD494F}" dt="2024-05-03T21:29:36.875" v="8358" actId="47"/>
        <pc:sldMkLst>
          <pc:docMk/>
          <pc:sldMk cId="3547745960" sldId="772"/>
        </pc:sldMkLst>
      </pc:sldChg>
      <pc:sldChg chg="del">
        <pc:chgData name="Andrés Felipe Díaz Barreto" userId="5b6489d99aea2908" providerId="LiveId" clId="{4E24360A-7E0B-405E-AB52-A51AC4CD494F}" dt="2024-05-03T22:17:47.703" v="9354" actId="47"/>
        <pc:sldMkLst>
          <pc:docMk/>
          <pc:sldMk cId="3181417387" sldId="773"/>
        </pc:sldMkLst>
      </pc:sldChg>
      <pc:sldChg chg="del">
        <pc:chgData name="Andrés Felipe Díaz Barreto" userId="5b6489d99aea2908" providerId="LiveId" clId="{4E24360A-7E0B-405E-AB52-A51AC4CD494F}" dt="2024-05-05T17:50:52.048" v="11110" actId="47"/>
        <pc:sldMkLst>
          <pc:docMk/>
          <pc:sldMk cId="1818243048" sldId="774"/>
        </pc:sldMkLst>
      </pc:sldChg>
      <pc:sldChg chg="del">
        <pc:chgData name="Andrés Felipe Díaz Barreto" userId="5b6489d99aea2908" providerId="LiveId" clId="{4E24360A-7E0B-405E-AB52-A51AC4CD494F}" dt="2024-05-05T17:50:26.852" v="11109" actId="47"/>
        <pc:sldMkLst>
          <pc:docMk/>
          <pc:sldMk cId="3836842028" sldId="775"/>
        </pc:sldMkLst>
      </pc:sldChg>
      <pc:sldChg chg="del">
        <pc:chgData name="Andrés Felipe Díaz Barreto" userId="5b6489d99aea2908" providerId="LiveId" clId="{4E24360A-7E0B-405E-AB52-A51AC4CD494F}" dt="2024-05-03T21:29:36.875" v="8358" actId="47"/>
        <pc:sldMkLst>
          <pc:docMk/>
          <pc:sldMk cId="413586994" sldId="776"/>
        </pc:sldMkLst>
      </pc:sldChg>
      <pc:sldChg chg="del">
        <pc:chgData name="Andrés Felipe Díaz Barreto" userId="5b6489d99aea2908" providerId="LiveId" clId="{4E24360A-7E0B-405E-AB52-A51AC4CD494F}" dt="2024-05-03T22:09:17.392" v="9307" actId="47"/>
        <pc:sldMkLst>
          <pc:docMk/>
          <pc:sldMk cId="1757562218" sldId="777"/>
        </pc:sldMkLst>
      </pc:sldChg>
      <pc:sldChg chg="del">
        <pc:chgData name="Andrés Felipe Díaz Barreto" userId="5b6489d99aea2908" providerId="LiveId" clId="{4E24360A-7E0B-405E-AB52-A51AC4CD494F}" dt="2024-05-03T21:29:36.875" v="8358" actId="47"/>
        <pc:sldMkLst>
          <pc:docMk/>
          <pc:sldMk cId="1715740401" sldId="778"/>
        </pc:sldMkLst>
      </pc:sldChg>
      <pc:sldChg chg="del">
        <pc:chgData name="Andrés Felipe Díaz Barreto" userId="5b6489d99aea2908" providerId="LiveId" clId="{4E24360A-7E0B-405E-AB52-A51AC4CD494F}" dt="2024-05-03T21:28:38.826" v="8353" actId="47"/>
        <pc:sldMkLst>
          <pc:docMk/>
          <pc:sldMk cId="3194953540" sldId="780"/>
        </pc:sldMkLst>
      </pc:sldChg>
      <pc:sldChg chg="modSp add del mod">
        <pc:chgData name="Andrés Felipe Díaz Barreto" userId="5b6489d99aea2908" providerId="LiveId" clId="{4E24360A-7E0B-405E-AB52-A51AC4CD494F}" dt="2024-05-01T01:10:25.308" v="1614" actId="47"/>
        <pc:sldMkLst>
          <pc:docMk/>
          <pc:sldMk cId="1654711024" sldId="781"/>
        </pc:sldMkLst>
      </pc:sldChg>
      <pc:sldChg chg="modSp add del mod">
        <pc:chgData name="Andrés Felipe Díaz Barreto" userId="5b6489d99aea2908" providerId="LiveId" clId="{4E24360A-7E0B-405E-AB52-A51AC4CD494F}" dt="2024-05-01T01:10:25.308" v="1614" actId="47"/>
        <pc:sldMkLst>
          <pc:docMk/>
          <pc:sldMk cId="157746117" sldId="782"/>
        </pc:sldMkLst>
      </pc:sldChg>
      <pc:sldChg chg="modSp add del mod">
        <pc:chgData name="Andrés Felipe Díaz Barreto" userId="5b6489d99aea2908" providerId="LiveId" clId="{4E24360A-7E0B-405E-AB52-A51AC4CD494F}" dt="2024-05-01T01:10:25.308" v="1614" actId="47"/>
        <pc:sldMkLst>
          <pc:docMk/>
          <pc:sldMk cId="941388735" sldId="783"/>
        </pc:sldMkLst>
      </pc:sldChg>
      <pc:sldChg chg="modSp add del mod">
        <pc:chgData name="Andrés Felipe Díaz Barreto" userId="5b6489d99aea2908" providerId="LiveId" clId="{4E24360A-7E0B-405E-AB52-A51AC4CD494F}" dt="2024-05-01T01:10:25.308" v="1614" actId="47"/>
        <pc:sldMkLst>
          <pc:docMk/>
          <pc:sldMk cId="607902141" sldId="784"/>
        </pc:sldMkLst>
      </pc:sldChg>
      <pc:sldChg chg="addSp delSp modSp add mod">
        <pc:chgData name="Andrés Felipe Díaz Barreto" userId="5b6489d99aea2908" providerId="LiveId" clId="{4E24360A-7E0B-405E-AB52-A51AC4CD494F}" dt="2024-05-03T01:31:28.287" v="7293" actId="20577"/>
        <pc:sldMkLst>
          <pc:docMk/>
          <pc:sldMk cId="3134586315" sldId="785"/>
        </pc:sldMkLst>
      </pc:sldChg>
      <pc:sldChg chg="addSp delSp modSp add mod ord">
        <pc:chgData name="Andrés Felipe Díaz Barreto" userId="5b6489d99aea2908" providerId="LiveId" clId="{4E24360A-7E0B-405E-AB52-A51AC4CD494F}" dt="2024-05-01T19:50:22.496" v="4116" actId="20577"/>
        <pc:sldMkLst>
          <pc:docMk/>
          <pc:sldMk cId="63427818" sldId="786"/>
        </pc:sldMkLst>
      </pc:sldChg>
      <pc:sldChg chg="delSp modSp add mod ord">
        <pc:chgData name="Andrés Felipe Díaz Barreto" userId="5b6489d99aea2908" providerId="LiveId" clId="{4E24360A-7E0B-405E-AB52-A51AC4CD494F}" dt="2024-05-05T17:33:27.785" v="10614" actId="20577"/>
        <pc:sldMkLst>
          <pc:docMk/>
          <pc:sldMk cId="1858600773" sldId="787"/>
        </pc:sldMkLst>
      </pc:sldChg>
      <pc:sldChg chg="delSp modSp add mod ord">
        <pc:chgData name="Andrés Felipe Díaz Barreto" userId="5b6489d99aea2908" providerId="LiveId" clId="{4E24360A-7E0B-405E-AB52-A51AC4CD494F}" dt="2024-05-05T17:34:03.139" v="10615"/>
        <pc:sldMkLst>
          <pc:docMk/>
          <pc:sldMk cId="2047674427" sldId="788"/>
        </pc:sldMkLst>
      </pc:sldChg>
      <pc:sldChg chg="addSp delSp modSp add mod">
        <pc:chgData name="Andrés Felipe Díaz Barreto" userId="5b6489d99aea2908" providerId="LiveId" clId="{4E24360A-7E0B-405E-AB52-A51AC4CD494F}" dt="2024-05-01T21:40:16.558" v="6601" actId="20577"/>
        <pc:sldMkLst>
          <pc:docMk/>
          <pc:sldMk cId="2236700427" sldId="789"/>
        </pc:sldMkLst>
      </pc:sldChg>
      <pc:sldChg chg="addSp delSp modSp add del mod ord delAnim">
        <pc:chgData name="Andrés Felipe Díaz Barreto" userId="5b6489d99aea2908" providerId="LiveId" clId="{4E24360A-7E0B-405E-AB52-A51AC4CD494F}" dt="2024-05-01T21:28:17.068" v="6324" actId="2696"/>
        <pc:sldMkLst>
          <pc:docMk/>
          <pc:sldMk cId="113359788" sldId="790"/>
        </pc:sldMkLst>
      </pc:sldChg>
      <pc:sldChg chg="add">
        <pc:chgData name="Andrés Felipe Díaz Barreto" userId="5b6489d99aea2908" providerId="LiveId" clId="{4E24360A-7E0B-405E-AB52-A51AC4CD494F}" dt="2024-05-03T21:26:31.458" v="8346"/>
        <pc:sldMkLst>
          <pc:docMk/>
          <pc:sldMk cId="1528005906" sldId="790"/>
        </pc:sldMkLst>
      </pc:sldChg>
      <pc:sldChg chg="add del">
        <pc:chgData name="Andrés Felipe Díaz Barreto" userId="5b6489d99aea2908" providerId="LiveId" clId="{4E24360A-7E0B-405E-AB52-A51AC4CD494F}" dt="2024-05-03T21:26:25.173" v="8345" actId="2696"/>
        <pc:sldMkLst>
          <pc:docMk/>
          <pc:sldMk cId="2739435349" sldId="790"/>
        </pc:sldMkLst>
      </pc:sldChg>
      <pc:sldChg chg="addSp delSp modSp add del mod ord">
        <pc:chgData name="Andrés Felipe Díaz Barreto" userId="5b6489d99aea2908" providerId="LiveId" clId="{4E24360A-7E0B-405E-AB52-A51AC4CD494F}" dt="2024-05-01T21:28:17.068" v="6324" actId="2696"/>
        <pc:sldMkLst>
          <pc:docMk/>
          <pc:sldMk cId="784592541" sldId="791"/>
        </pc:sldMkLst>
      </pc:sldChg>
      <pc:sldChg chg="add">
        <pc:chgData name="Andrés Felipe Díaz Barreto" userId="5b6489d99aea2908" providerId="LiveId" clId="{4E24360A-7E0B-405E-AB52-A51AC4CD494F}" dt="2024-05-03T21:26:31.458" v="8346"/>
        <pc:sldMkLst>
          <pc:docMk/>
          <pc:sldMk cId="985111390" sldId="791"/>
        </pc:sldMkLst>
      </pc:sldChg>
      <pc:sldChg chg="add del">
        <pc:chgData name="Andrés Felipe Díaz Barreto" userId="5b6489d99aea2908" providerId="LiveId" clId="{4E24360A-7E0B-405E-AB52-A51AC4CD494F}" dt="2024-05-03T21:26:25.173" v="8345" actId="2696"/>
        <pc:sldMkLst>
          <pc:docMk/>
          <pc:sldMk cId="3257609746" sldId="791"/>
        </pc:sldMkLst>
      </pc:sldChg>
      <pc:sldChg chg="addSp delSp modSp add del mod ord">
        <pc:chgData name="Andrés Felipe Díaz Barreto" userId="5b6489d99aea2908" providerId="LiveId" clId="{4E24360A-7E0B-405E-AB52-A51AC4CD494F}" dt="2024-05-01T21:28:17.068" v="6324" actId="2696"/>
        <pc:sldMkLst>
          <pc:docMk/>
          <pc:sldMk cId="1535349659" sldId="792"/>
        </pc:sldMkLst>
      </pc:sldChg>
      <pc:sldChg chg="add">
        <pc:chgData name="Andrés Felipe Díaz Barreto" userId="5b6489d99aea2908" providerId="LiveId" clId="{4E24360A-7E0B-405E-AB52-A51AC4CD494F}" dt="2024-05-03T22:18:10.910" v="9356"/>
        <pc:sldMkLst>
          <pc:docMk/>
          <pc:sldMk cId="2648924140" sldId="792"/>
        </pc:sldMkLst>
      </pc:sldChg>
      <pc:sldChg chg="add del">
        <pc:chgData name="Andrés Felipe Díaz Barreto" userId="5b6489d99aea2908" providerId="LiveId" clId="{4E24360A-7E0B-405E-AB52-A51AC4CD494F}" dt="2024-05-03T22:18:01.183" v="9355" actId="2696"/>
        <pc:sldMkLst>
          <pc:docMk/>
          <pc:sldMk cId="2711814812" sldId="792"/>
        </pc:sldMkLst>
      </pc:sldChg>
      <pc:sldChg chg="delSp modSp add del mod ord">
        <pc:chgData name="Andrés Felipe Díaz Barreto" userId="5b6489d99aea2908" providerId="LiveId" clId="{4E24360A-7E0B-405E-AB52-A51AC4CD494F}" dt="2024-05-01T21:28:17.068" v="6324" actId="2696"/>
        <pc:sldMkLst>
          <pc:docMk/>
          <pc:sldMk cId="605979217" sldId="793"/>
        </pc:sldMkLst>
      </pc:sldChg>
      <pc:sldChg chg="add del">
        <pc:chgData name="Andrés Felipe Díaz Barreto" userId="5b6489d99aea2908" providerId="LiveId" clId="{4E24360A-7E0B-405E-AB52-A51AC4CD494F}" dt="2024-05-03T22:18:01.183" v="9355" actId="2696"/>
        <pc:sldMkLst>
          <pc:docMk/>
          <pc:sldMk cId="656306207" sldId="793"/>
        </pc:sldMkLst>
      </pc:sldChg>
      <pc:sldChg chg="add">
        <pc:chgData name="Andrés Felipe Díaz Barreto" userId="5b6489d99aea2908" providerId="LiveId" clId="{4E24360A-7E0B-405E-AB52-A51AC4CD494F}" dt="2024-05-03T22:18:10.910" v="9356"/>
        <pc:sldMkLst>
          <pc:docMk/>
          <pc:sldMk cId="3144991510" sldId="793"/>
        </pc:sldMkLst>
      </pc:sldChg>
      <pc:sldChg chg="modSp add del mod ord">
        <pc:chgData name="Andrés Felipe Díaz Barreto" userId="5b6489d99aea2908" providerId="LiveId" clId="{4E24360A-7E0B-405E-AB52-A51AC4CD494F}" dt="2024-05-01T21:28:17.068" v="6324" actId="2696"/>
        <pc:sldMkLst>
          <pc:docMk/>
          <pc:sldMk cId="2733549098" sldId="794"/>
        </pc:sldMkLst>
      </pc:sldChg>
      <pc:sldChg chg="add">
        <pc:chgData name="Andrés Felipe Díaz Barreto" userId="5b6489d99aea2908" providerId="LiveId" clId="{4E24360A-7E0B-405E-AB52-A51AC4CD494F}" dt="2024-05-05T17:51:20.287" v="11112"/>
        <pc:sldMkLst>
          <pc:docMk/>
          <pc:sldMk cId="3552760048" sldId="794"/>
        </pc:sldMkLst>
      </pc:sldChg>
      <pc:sldChg chg="add del">
        <pc:chgData name="Andrés Felipe Díaz Barreto" userId="5b6489d99aea2908" providerId="LiveId" clId="{4E24360A-7E0B-405E-AB52-A51AC4CD494F}" dt="2024-05-01T20:13:37.973" v="4206"/>
        <pc:sldMkLst>
          <pc:docMk/>
          <pc:sldMk cId="3799940099" sldId="794"/>
        </pc:sldMkLst>
      </pc:sldChg>
      <pc:sldChg chg="add del">
        <pc:chgData name="Andrés Felipe Díaz Barreto" userId="5b6489d99aea2908" providerId="LiveId" clId="{4E24360A-7E0B-405E-AB52-A51AC4CD494F}" dt="2024-05-05T17:51:15.094" v="11111" actId="2696"/>
        <pc:sldMkLst>
          <pc:docMk/>
          <pc:sldMk cId="4266047373" sldId="794"/>
        </pc:sldMkLst>
      </pc:sldChg>
      <pc:sldChg chg="add">
        <pc:chgData name="Andrés Felipe Díaz Barreto" userId="5b6489d99aea2908" providerId="LiveId" clId="{4E24360A-7E0B-405E-AB52-A51AC4CD494F}" dt="2024-05-05T17:51:20.287" v="11112"/>
        <pc:sldMkLst>
          <pc:docMk/>
          <pc:sldMk cId="256005411" sldId="795"/>
        </pc:sldMkLst>
      </pc:sldChg>
      <pc:sldChg chg="add del">
        <pc:chgData name="Andrés Felipe Díaz Barreto" userId="5b6489d99aea2908" providerId="LiveId" clId="{4E24360A-7E0B-405E-AB52-A51AC4CD494F}" dt="2024-05-05T17:51:15.094" v="11111" actId="2696"/>
        <pc:sldMkLst>
          <pc:docMk/>
          <pc:sldMk cId="980027404" sldId="795"/>
        </pc:sldMkLst>
      </pc:sldChg>
      <pc:sldChg chg="delSp modSp add del mod ord">
        <pc:chgData name="Andrés Felipe Díaz Barreto" userId="5b6489d99aea2908" providerId="LiveId" clId="{4E24360A-7E0B-405E-AB52-A51AC4CD494F}" dt="2024-05-01T21:28:17.068" v="6324" actId="2696"/>
        <pc:sldMkLst>
          <pc:docMk/>
          <pc:sldMk cId="1456591867" sldId="795"/>
        </pc:sldMkLst>
      </pc:sldChg>
      <pc:sldChg chg="addSp delSp modSp add del mod ord">
        <pc:chgData name="Andrés Felipe Díaz Barreto" userId="5b6489d99aea2908" providerId="LiveId" clId="{4E24360A-7E0B-405E-AB52-A51AC4CD494F}" dt="2024-05-01T21:28:17.068" v="6324" actId="2696"/>
        <pc:sldMkLst>
          <pc:docMk/>
          <pc:sldMk cId="366843684" sldId="796"/>
        </pc:sldMkLst>
      </pc:sldChg>
      <pc:sldChg chg="add">
        <pc:chgData name="Andrés Felipe Díaz Barreto" userId="5b6489d99aea2908" providerId="LiveId" clId="{4E24360A-7E0B-405E-AB52-A51AC4CD494F}" dt="2024-05-01T21:28:20.996" v="6325"/>
        <pc:sldMkLst>
          <pc:docMk/>
          <pc:sldMk cId="739241850" sldId="796"/>
        </pc:sldMkLst>
      </pc:sldChg>
      <pc:sldChg chg="add">
        <pc:chgData name="Andrés Felipe Díaz Barreto" userId="5b6489d99aea2908" providerId="LiveId" clId="{4E24360A-7E0B-405E-AB52-A51AC4CD494F}" dt="2024-05-01T21:28:20.996" v="6325"/>
        <pc:sldMkLst>
          <pc:docMk/>
          <pc:sldMk cId="1388890353" sldId="797"/>
        </pc:sldMkLst>
      </pc:sldChg>
      <pc:sldChg chg="modSp add del mod ord">
        <pc:chgData name="Andrés Felipe Díaz Barreto" userId="5b6489d99aea2908" providerId="LiveId" clId="{4E24360A-7E0B-405E-AB52-A51AC4CD494F}" dt="2024-05-01T21:28:17.068" v="6324" actId="2696"/>
        <pc:sldMkLst>
          <pc:docMk/>
          <pc:sldMk cId="1421229049" sldId="797"/>
        </pc:sldMkLst>
      </pc:sldChg>
      <pc:sldChg chg="addSp delSp modSp add mod modAnim">
        <pc:chgData name="Andrés Felipe Díaz Barreto" userId="5b6489d99aea2908" providerId="LiveId" clId="{4E24360A-7E0B-405E-AB52-A51AC4CD494F}" dt="2024-05-01T21:38:38.342" v="6564"/>
        <pc:sldMkLst>
          <pc:docMk/>
          <pc:sldMk cId="3381887546" sldId="798"/>
        </pc:sldMkLst>
      </pc:sldChg>
      <pc:sldChg chg="modSp add mod">
        <pc:chgData name="Andrés Felipe Díaz Barreto" userId="5b6489d99aea2908" providerId="LiveId" clId="{4E24360A-7E0B-405E-AB52-A51AC4CD494F}" dt="2024-05-02T01:00:54.279" v="6642" actId="20577"/>
        <pc:sldMkLst>
          <pc:docMk/>
          <pc:sldMk cId="3449591641" sldId="799"/>
        </pc:sldMkLst>
      </pc:sldChg>
      <pc:sldChg chg="addSp delSp modSp add mod modAnim">
        <pc:chgData name="Andrés Felipe Díaz Barreto" userId="5b6489d99aea2908" providerId="LiveId" clId="{4E24360A-7E0B-405E-AB52-A51AC4CD494F}" dt="2024-05-02T01:06:32.933" v="6766" actId="20577"/>
        <pc:sldMkLst>
          <pc:docMk/>
          <pc:sldMk cId="1674734265" sldId="800"/>
        </pc:sldMkLst>
      </pc:sldChg>
      <pc:sldChg chg="addSp delSp modSp add mod">
        <pc:chgData name="Andrés Felipe Díaz Barreto" userId="5b6489d99aea2908" providerId="LiveId" clId="{4E24360A-7E0B-405E-AB52-A51AC4CD494F}" dt="2024-05-03T01:31:57.664" v="7316" actId="20577"/>
        <pc:sldMkLst>
          <pc:docMk/>
          <pc:sldMk cId="391776337" sldId="801"/>
        </pc:sldMkLst>
      </pc:sldChg>
      <pc:sldChg chg="addSp delSp modSp add mod">
        <pc:chgData name="Andrés Felipe Díaz Barreto" userId="5b6489d99aea2908" providerId="LiveId" clId="{4E24360A-7E0B-405E-AB52-A51AC4CD494F}" dt="2024-05-02T01:13:29.635" v="6848" actId="20577"/>
        <pc:sldMkLst>
          <pc:docMk/>
          <pc:sldMk cId="2228882242" sldId="802"/>
        </pc:sldMkLst>
      </pc:sldChg>
      <pc:sldChg chg="addSp modSp add mod">
        <pc:chgData name="Andrés Felipe Díaz Barreto" userId="5b6489d99aea2908" providerId="LiveId" clId="{4E24360A-7E0B-405E-AB52-A51AC4CD494F}" dt="2024-05-03T01:32:26.744" v="7348" actId="20577"/>
        <pc:sldMkLst>
          <pc:docMk/>
          <pc:sldMk cId="967955826" sldId="803"/>
        </pc:sldMkLst>
      </pc:sldChg>
      <pc:sldChg chg="add del">
        <pc:chgData name="Andrés Felipe Díaz Barreto" userId="5b6489d99aea2908" providerId="LiveId" clId="{4E24360A-7E0B-405E-AB52-A51AC4CD494F}" dt="2024-05-02T01:10:32.912" v="6774"/>
        <pc:sldMkLst>
          <pc:docMk/>
          <pc:sldMk cId="3506785898" sldId="803"/>
        </pc:sldMkLst>
      </pc:sldChg>
      <pc:sldChg chg="addSp delSp modSp add mod">
        <pc:chgData name="Andrés Felipe Díaz Barreto" userId="5b6489d99aea2908" providerId="LiveId" clId="{4E24360A-7E0B-405E-AB52-A51AC4CD494F}" dt="2024-05-03T01:39:30.130" v="7420" actId="1076"/>
        <pc:sldMkLst>
          <pc:docMk/>
          <pc:sldMk cId="1481260721" sldId="804"/>
        </pc:sldMkLst>
      </pc:sldChg>
      <pc:sldChg chg="add">
        <pc:chgData name="Andrés Felipe Díaz Barreto" userId="5b6489d99aea2908" providerId="LiveId" clId="{4E24360A-7E0B-405E-AB52-A51AC4CD494F}" dt="2024-05-03T01:38:11.567" v="7395"/>
        <pc:sldMkLst>
          <pc:docMk/>
          <pc:sldMk cId="1506120108" sldId="805"/>
        </pc:sldMkLst>
      </pc:sldChg>
      <pc:sldChg chg="addSp delSp modSp add mod modAnim">
        <pc:chgData name="Andrés Felipe Díaz Barreto" userId="5b6489d99aea2908" providerId="LiveId" clId="{4E24360A-7E0B-405E-AB52-A51AC4CD494F}" dt="2024-05-03T21:24:48.728" v="8342" actId="20577"/>
        <pc:sldMkLst>
          <pc:docMk/>
          <pc:sldMk cId="2036516792" sldId="806"/>
        </pc:sldMkLst>
      </pc:sldChg>
      <pc:sldChg chg="addSp delSp modSp add mod delAnim">
        <pc:chgData name="Andrés Felipe Díaz Barreto" userId="5b6489d99aea2908" providerId="LiveId" clId="{4E24360A-7E0B-405E-AB52-A51AC4CD494F}" dt="2024-05-03T01:56:08.911" v="7798" actId="1076"/>
        <pc:sldMkLst>
          <pc:docMk/>
          <pc:sldMk cId="2372668077" sldId="807"/>
        </pc:sldMkLst>
      </pc:sldChg>
      <pc:sldChg chg="addSp delSp modSp add mod">
        <pc:chgData name="Andrés Felipe Díaz Barreto" userId="5b6489d99aea2908" providerId="LiveId" clId="{4E24360A-7E0B-405E-AB52-A51AC4CD494F}" dt="2024-05-03T02:02:44.307" v="8158" actId="20577"/>
        <pc:sldMkLst>
          <pc:docMk/>
          <pc:sldMk cId="2268775555" sldId="808"/>
        </pc:sldMkLst>
      </pc:sldChg>
      <pc:sldChg chg="addSp delSp modSp add mod">
        <pc:chgData name="Andrés Felipe Díaz Barreto" userId="5b6489d99aea2908" providerId="LiveId" clId="{4E24360A-7E0B-405E-AB52-A51AC4CD494F}" dt="2024-05-03T21:25:42.714" v="8343" actId="20577"/>
        <pc:sldMkLst>
          <pc:docMk/>
          <pc:sldMk cId="3877139585" sldId="809"/>
        </pc:sldMkLst>
      </pc:sldChg>
      <pc:sldChg chg="modSp add mod">
        <pc:chgData name="Andrés Felipe Díaz Barreto" userId="5b6489d99aea2908" providerId="LiveId" clId="{4E24360A-7E0B-405E-AB52-A51AC4CD494F}" dt="2024-05-03T21:26:55.983" v="8348"/>
        <pc:sldMkLst>
          <pc:docMk/>
          <pc:sldMk cId="3943722904" sldId="810"/>
        </pc:sldMkLst>
      </pc:sldChg>
      <pc:sldChg chg="addSp modSp add del mod">
        <pc:chgData name="Andrés Felipe Díaz Barreto" userId="5b6489d99aea2908" providerId="LiveId" clId="{4E24360A-7E0B-405E-AB52-A51AC4CD494F}" dt="2024-05-03T21:40:32.407" v="8591" actId="2696"/>
        <pc:sldMkLst>
          <pc:docMk/>
          <pc:sldMk cId="3273412201" sldId="811"/>
        </pc:sldMkLst>
      </pc:sldChg>
      <pc:sldChg chg="add ord">
        <pc:chgData name="Andrés Felipe Díaz Barreto" userId="5b6489d99aea2908" providerId="LiveId" clId="{4E24360A-7E0B-405E-AB52-A51AC4CD494F}" dt="2024-05-03T21:42:52.660" v="8602"/>
        <pc:sldMkLst>
          <pc:docMk/>
          <pc:sldMk cId="3673107054" sldId="811"/>
        </pc:sldMkLst>
      </pc:sldChg>
      <pc:sldChg chg="addSp delSp modSp add del mod">
        <pc:chgData name="Andrés Felipe Díaz Barreto" userId="5b6489d99aea2908" providerId="LiveId" clId="{4E24360A-7E0B-405E-AB52-A51AC4CD494F}" dt="2024-05-03T21:40:32.407" v="8591" actId="2696"/>
        <pc:sldMkLst>
          <pc:docMk/>
          <pc:sldMk cId="1477846079" sldId="812"/>
        </pc:sldMkLst>
      </pc:sldChg>
      <pc:sldChg chg="modSp add mod ord">
        <pc:chgData name="Andrés Felipe Díaz Barreto" userId="5b6489d99aea2908" providerId="LiveId" clId="{4E24360A-7E0B-405E-AB52-A51AC4CD494F}" dt="2024-05-03T21:55:42.864" v="8898"/>
        <pc:sldMkLst>
          <pc:docMk/>
          <pc:sldMk cId="3445976454" sldId="812"/>
        </pc:sldMkLst>
      </pc:sldChg>
      <pc:sldChg chg="addSp delSp modSp add mod">
        <pc:chgData name="Andrés Felipe Díaz Barreto" userId="5b6489d99aea2908" providerId="LiveId" clId="{4E24360A-7E0B-405E-AB52-A51AC4CD494F}" dt="2024-05-03T21:50:03.007" v="8764" actId="14100"/>
        <pc:sldMkLst>
          <pc:docMk/>
          <pc:sldMk cId="1040748709" sldId="813"/>
        </pc:sldMkLst>
      </pc:sldChg>
      <pc:sldChg chg="addSp delSp modSp add mod">
        <pc:chgData name="Andrés Felipe Díaz Barreto" userId="5b6489d99aea2908" providerId="LiveId" clId="{4E24360A-7E0B-405E-AB52-A51AC4CD494F}" dt="2024-05-03T21:52:11.102" v="8852" actId="1076"/>
        <pc:sldMkLst>
          <pc:docMk/>
          <pc:sldMk cId="3628615834" sldId="814"/>
        </pc:sldMkLst>
      </pc:sldChg>
      <pc:sldChg chg="addSp delSp modSp add mod">
        <pc:chgData name="Andrés Felipe Díaz Barreto" userId="5b6489d99aea2908" providerId="LiveId" clId="{4E24360A-7E0B-405E-AB52-A51AC4CD494F}" dt="2024-05-03T21:54:59.962" v="8897"/>
        <pc:sldMkLst>
          <pc:docMk/>
          <pc:sldMk cId="1977829659" sldId="815"/>
        </pc:sldMkLst>
      </pc:sldChg>
      <pc:sldChg chg="add">
        <pc:chgData name="Andrés Felipe Díaz Barreto" userId="5b6489d99aea2908" providerId="LiveId" clId="{4E24360A-7E0B-405E-AB52-A51AC4CD494F}" dt="2024-05-03T21:56:45.409" v="8899"/>
        <pc:sldMkLst>
          <pc:docMk/>
          <pc:sldMk cId="3674747082" sldId="816"/>
        </pc:sldMkLst>
      </pc:sldChg>
      <pc:sldChg chg="addSp delSp modSp add mod ord">
        <pc:chgData name="Andrés Felipe Díaz Barreto" userId="5b6489d99aea2908" providerId="LiveId" clId="{4E24360A-7E0B-405E-AB52-A51AC4CD494F}" dt="2024-05-03T22:02:50.849" v="9150"/>
        <pc:sldMkLst>
          <pc:docMk/>
          <pc:sldMk cId="759651230" sldId="817"/>
        </pc:sldMkLst>
      </pc:sldChg>
      <pc:sldChg chg="add ord">
        <pc:chgData name="Andrés Felipe Díaz Barreto" userId="5b6489d99aea2908" providerId="LiveId" clId="{4E24360A-7E0B-405E-AB52-A51AC4CD494F}" dt="2024-05-03T22:02:45.199" v="9148"/>
        <pc:sldMkLst>
          <pc:docMk/>
          <pc:sldMk cId="1336061313" sldId="818"/>
        </pc:sldMkLst>
      </pc:sldChg>
      <pc:sldChg chg="addSp modSp add">
        <pc:chgData name="Andrés Felipe Díaz Barreto" userId="5b6489d99aea2908" providerId="LiveId" clId="{4E24360A-7E0B-405E-AB52-A51AC4CD494F}" dt="2024-05-03T22:03:45.331" v="9206"/>
        <pc:sldMkLst>
          <pc:docMk/>
          <pc:sldMk cId="3835933923" sldId="819"/>
        </pc:sldMkLst>
      </pc:sldChg>
      <pc:sldChg chg="add">
        <pc:chgData name="Andrés Felipe Díaz Barreto" userId="5b6489d99aea2908" providerId="LiveId" clId="{4E24360A-7E0B-405E-AB52-A51AC4CD494F}" dt="2024-05-03T22:09:09.683" v="9305"/>
        <pc:sldMkLst>
          <pc:docMk/>
          <pc:sldMk cId="2202346894" sldId="820"/>
        </pc:sldMkLst>
      </pc:sldChg>
      <pc:sldChg chg="modSp add mod">
        <pc:chgData name="Andrés Felipe Díaz Barreto" userId="5b6489d99aea2908" providerId="LiveId" clId="{4E24360A-7E0B-405E-AB52-A51AC4CD494F}" dt="2024-05-03T22:17:31.167" v="9353" actId="20577"/>
        <pc:sldMkLst>
          <pc:docMk/>
          <pc:sldMk cId="596618165" sldId="821"/>
        </pc:sldMkLst>
      </pc:sldChg>
      <pc:sldChg chg="addSp delSp modSp add mod">
        <pc:chgData name="Andrés Felipe Díaz Barreto" userId="5b6489d99aea2908" providerId="LiveId" clId="{4E24360A-7E0B-405E-AB52-A51AC4CD494F}" dt="2024-05-03T22:33:00.245" v="9522" actId="478"/>
        <pc:sldMkLst>
          <pc:docMk/>
          <pc:sldMk cId="1041593076" sldId="822"/>
        </pc:sldMkLst>
      </pc:sldChg>
      <pc:sldChg chg="addSp delSp modSp add mod">
        <pc:chgData name="Andrés Felipe Díaz Barreto" userId="5b6489d99aea2908" providerId="LiveId" clId="{4E24360A-7E0B-405E-AB52-A51AC4CD494F}" dt="2024-05-03T22:32:49.077" v="9521" actId="1076"/>
        <pc:sldMkLst>
          <pc:docMk/>
          <pc:sldMk cId="1394217901" sldId="823"/>
        </pc:sldMkLst>
      </pc:sldChg>
      <pc:sldChg chg="addSp delSp modSp add mod">
        <pc:chgData name="Andrés Felipe Díaz Barreto" userId="5b6489d99aea2908" providerId="LiveId" clId="{4E24360A-7E0B-405E-AB52-A51AC4CD494F}" dt="2024-05-03T22:37:42.934" v="9631" actId="20577"/>
        <pc:sldMkLst>
          <pc:docMk/>
          <pc:sldMk cId="3305764996" sldId="824"/>
        </pc:sldMkLst>
      </pc:sldChg>
      <pc:sldChg chg="modSp add mod">
        <pc:chgData name="Andrés Felipe Díaz Barreto" userId="5b6489d99aea2908" providerId="LiveId" clId="{4E24360A-7E0B-405E-AB52-A51AC4CD494F}" dt="2024-05-03T22:53:58.646" v="9816" actId="20577"/>
        <pc:sldMkLst>
          <pc:docMk/>
          <pc:sldMk cId="3040135684" sldId="825"/>
        </pc:sldMkLst>
      </pc:sldChg>
      <pc:sldChg chg="addSp delSp modSp add mod modAnim">
        <pc:chgData name="Andrés Felipe Díaz Barreto" userId="5b6489d99aea2908" providerId="LiveId" clId="{4E24360A-7E0B-405E-AB52-A51AC4CD494F}" dt="2024-05-03T23:09:16.971" v="10126"/>
        <pc:sldMkLst>
          <pc:docMk/>
          <pc:sldMk cId="602544698" sldId="826"/>
        </pc:sldMkLst>
      </pc:sldChg>
      <pc:sldChg chg="addSp delSp modSp add mod modAnim">
        <pc:chgData name="Andrés Felipe Díaz Barreto" userId="5b6489d99aea2908" providerId="LiveId" clId="{4E24360A-7E0B-405E-AB52-A51AC4CD494F}" dt="2024-05-05T16:44:53.914" v="10437" actId="20577"/>
        <pc:sldMkLst>
          <pc:docMk/>
          <pc:sldMk cId="3375713442" sldId="827"/>
        </pc:sldMkLst>
      </pc:sldChg>
      <pc:sldChg chg="addSp delSp modSp add mod delAnim">
        <pc:chgData name="Andrés Felipe Díaz Barreto" userId="5b6489d99aea2908" providerId="LiveId" clId="{4E24360A-7E0B-405E-AB52-A51AC4CD494F}" dt="2024-05-05T16:37:32.968" v="10257" actId="1076"/>
        <pc:sldMkLst>
          <pc:docMk/>
          <pc:sldMk cId="2458236247" sldId="828"/>
        </pc:sldMkLst>
      </pc:sldChg>
      <pc:sldChg chg="addSp delSp modSp add mod">
        <pc:chgData name="Andrés Felipe Díaz Barreto" userId="5b6489d99aea2908" providerId="LiveId" clId="{4E24360A-7E0B-405E-AB52-A51AC4CD494F}" dt="2024-05-05T16:38:43.578" v="10303" actId="1076"/>
        <pc:sldMkLst>
          <pc:docMk/>
          <pc:sldMk cId="273933048" sldId="829"/>
        </pc:sldMkLst>
      </pc:sldChg>
      <pc:sldChg chg="addSp delSp modSp add mod">
        <pc:chgData name="Andrés Felipe Díaz Barreto" userId="5b6489d99aea2908" providerId="LiveId" clId="{4E24360A-7E0B-405E-AB52-A51AC4CD494F}" dt="2024-05-05T17:32:28.396" v="10604"/>
        <pc:sldMkLst>
          <pc:docMk/>
          <pc:sldMk cId="3174555550" sldId="830"/>
        </pc:sldMkLst>
      </pc:sldChg>
      <pc:sldChg chg="addSp delSp modSp add mod modAnim">
        <pc:chgData name="Andrés Felipe Díaz Barreto" userId="5b6489d99aea2908" providerId="LiveId" clId="{4E24360A-7E0B-405E-AB52-A51AC4CD494F}" dt="2024-05-05T17:46:27.162" v="11036"/>
        <pc:sldMkLst>
          <pc:docMk/>
          <pc:sldMk cId="3967187395" sldId="831"/>
        </pc:sldMkLst>
      </pc:sldChg>
      <pc:sldChg chg="modSp add mod">
        <pc:chgData name="Andrés Felipe Díaz Barreto" userId="5b6489d99aea2908" providerId="LiveId" clId="{4E24360A-7E0B-405E-AB52-A51AC4CD494F}" dt="2024-05-05T17:48:17.230" v="11093" actId="20577"/>
        <pc:sldMkLst>
          <pc:docMk/>
          <pc:sldMk cId="326884101" sldId="832"/>
        </pc:sldMkLst>
      </pc:sldChg>
      <pc:sldChg chg="add">
        <pc:chgData name="Andrés Felipe Díaz Barreto" userId="5b6489d99aea2908" providerId="LiveId" clId="{4E24360A-7E0B-405E-AB52-A51AC4CD494F}" dt="2024-05-05T17:48:00.082" v="11040"/>
        <pc:sldMkLst>
          <pc:docMk/>
          <pc:sldMk cId="945414265" sldId="833"/>
        </pc:sldMkLst>
      </pc:sldChg>
      <pc:sldChg chg="delSp modSp add mod">
        <pc:chgData name="Andrés Felipe Díaz Barreto" userId="5b6489d99aea2908" providerId="LiveId" clId="{4E24360A-7E0B-405E-AB52-A51AC4CD494F}" dt="2024-05-05T17:56:57.788" v="11289" actId="1076"/>
        <pc:sldMkLst>
          <pc:docMk/>
          <pc:sldMk cId="3412697487" sldId="834"/>
        </pc:sldMkLst>
      </pc:sldChg>
      <pc:sldChg chg="addSp modSp add mod">
        <pc:chgData name="Andrés Felipe Díaz Barreto" userId="5b6489d99aea2908" providerId="LiveId" clId="{4E24360A-7E0B-405E-AB52-A51AC4CD494F}" dt="2024-05-05T17:58:13.632" v="11298" actId="1076"/>
        <pc:sldMkLst>
          <pc:docMk/>
          <pc:sldMk cId="2212899428" sldId="835"/>
        </pc:sldMkLst>
      </pc:sldChg>
      <pc:sldChg chg="addSp delSp modSp add mod modAnim">
        <pc:chgData name="Andrés Felipe Díaz Barreto" userId="5b6489d99aea2908" providerId="LiveId" clId="{4E24360A-7E0B-405E-AB52-A51AC4CD494F}" dt="2024-05-05T18:59:29.250" v="11648" actId="404"/>
        <pc:sldMkLst>
          <pc:docMk/>
          <pc:sldMk cId="1405187574" sldId="836"/>
        </pc:sldMkLst>
      </pc:sldChg>
      <pc:sldChg chg="addSp delSp modSp add mod delAnim">
        <pc:chgData name="Andrés Felipe Díaz Barreto" userId="5b6489d99aea2908" providerId="LiveId" clId="{4E24360A-7E0B-405E-AB52-A51AC4CD494F}" dt="2024-05-05T19:05:39.519" v="11728" actId="6549"/>
        <pc:sldMkLst>
          <pc:docMk/>
          <pc:sldMk cId="766106056" sldId="837"/>
        </pc:sldMkLst>
      </pc:sldChg>
      <pc:sldChg chg="addSp delSp modSp add mod">
        <pc:chgData name="Andrés Felipe Díaz Barreto" userId="5b6489d99aea2908" providerId="LiveId" clId="{4E24360A-7E0B-405E-AB52-A51AC4CD494F}" dt="2024-05-05T19:15:50.290" v="11854" actId="14100"/>
        <pc:sldMkLst>
          <pc:docMk/>
          <pc:sldMk cId="2744650303" sldId="838"/>
        </pc:sldMkLst>
      </pc:sldChg>
      <pc:sldChg chg="addSp delSp modSp add mod">
        <pc:chgData name="Andrés Felipe Díaz Barreto" userId="5b6489d99aea2908" providerId="LiveId" clId="{4E24360A-7E0B-405E-AB52-A51AC4CD494F}" dt="2024-05-05T19:22:26.522" v="11874" actId="20577"/>
        <pc:sldMkLst>
          <pc:docMk/>
          <pc:sldMk cId="4081849257" sldId="839"/>
        </pc:sldMkLst>
      </pc:sldChg>
      <pc:sldChg chg="addSp delSp modSp add mod modAnim">
        <pc:chgData name="Andrés Felipe Díaz Barreto" userId="5b6489d99aea2908" providerId="LiveId" clId="{4E24360A-7E0B-405E-AB52-A51AC4CD494F}" dt="2024-05-05T19:30:00.713" v="12232"/>
        <pc:sldMkLst>
          <pc:docMk/>
          <pc:sldMk cId="3022450498" sldId="840"/>
        </pc:sldMkLst>
      </pc:sldChg>
      <pc:sldChg chg="addSp delSp modSp add mod">
        <pc:chgData name="Andrés Felipe Díaz Barreto" userId="5b6489d99aea2908" providerId="LiveId" clId="{4E24360A-7E0B-405E-AB52-A51AC4CD494F}" dt="2024-05-05T19:34:54.306" v="12249" actId="20577"/>
        <pc:sldMkLst>
          <pc:docMk/>
          <pc:sldMk cId="3870851159" sldId="841"/>
        </pc:sldMkLst>
      </pc:sldChg>
      <pc:sldChg chg="new del">
        <pc:chgData name="Andrés Felipe Díaz Barreto" userId="5b6489d99aea2908" providerId="LiveId" clId="{4E24360A-7E0B-405E-AB52-A51AC4CD494F}" dt="2024-05-05T19:30:03.447" v="12233" actId="47"/>
        <pc:sldMkLst>
          <pc:docMk/>
          <pc:sldMk cId="3927436814" sldId="841"/>
        </pc:sldMkLst>
      </pc:sldChg>
      <pc:sldChg chg="add">
        <pc:chgData name="Andrés Felipe Díaz Barreto" userId="5b6489d99aea2908" providerId="LiveId" clId="{4E24360A-7E0B-405E-AB52-A51AC4CD494F}" dt="2024-05-05T19:37:40.871" v="12252"/>
        <pc:sldMkLst>
          <pc:docMk/>
          <pc:sldMk cId="3943060951" sldId="84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5b6489d99aea2908/Documents/Swisscontact/2024/Consultor&#237;a%20HEMAQ%5eM/Ejecuci&#243;n/Producto%201/Herramientas%20HEMAQ%5eM/Herramientas/HEMAQ%20Colombia%20-%202024.xlsb"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5b6489d99aea2908/Documents/Swisscontact/2024/Consultor&#237;a%20HEMAQ%5eM/Ejecuci&#243;n/Producto%201/Herramientas%20HEMAQ%5eM/Herramientas/HEMAQ%20Colombia%20-%202024.xlsb"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5b6489d99aea2908/Documents/Swisscontact/2024/Consultor&#237;a%20HEMAQ%5eM/Ejecuci&#243;n/Producto%201/Herramientas%20HEMAQ%5eM/Herramientas/HEMAQ%20Colombia%20-%202024.xlsb"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5b6489d99aea2908/Documents/Swisscontact/2024/Consultor&#237;a%20HEMAQ%5eM/Ejecuci&#243;n/Producto%201/Herramientas%20HEMAQ%5eM/Herramientas/HEMAQ%20Colombia%20-%202024.xlsb"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5b6489d99aea2908/Documents/Swisscontact/2024/Consultor&#237;a%20HEMAQ%5eM/Ejecuci&#243;n/Producto%201/Herramientas%20HEMAQ%5eM/Herramientas/HEMAQ%20Colombia%20-%202024.xlsb"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ACB!$D$175</c:f>
          <c:strCache>
            <c:ptCount val="1"/>
            <c:pt idx="0">
              <c:v>Valor presente, año 2020, flujos 2018-2050. Costos y beneficios por rubro, Bogotá. B/C = 16,69</c:v>
            </c:pt>
          </c:strCache>
        </c:strRef>
      </c:tx>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stacked"/>
        <c:varyColors val="0"/>
        <c:ser>
          <c:idx val="0"/>
          <c:order val="0"/>
          <c:tx>
            <c:strRef>
              <c:f>ACB!$D$172</c:f>
              <c:strCache>
                <c:ptCount val="1"/>
                <c:pt idx="0">
                  <c:v>Agrícola</c:v>
                </c:pt>
              </c:strCache>
            </c:strRef>
          </c:tx>
          <c:spPr>
            <a:solidFill>
              <a:schemeClr val="accent1"/>
            </a:solidFill>
            <a:ln>
              <a:noFill/>
            </a:ln>
            <a:effectLst/>
          </c:spPr>
          <c:invertIfNegative val="0"/>
          <c:cat>
            <c:strRef>
              <c:f>ACB!$C$173:$C$174</c:f>
              <c:strCache>
                <c:ptCount val="2"/>
                <c:pt idx="0">
                  <c:v>Beneficios</c:v>
                </c:pt>
                <c:pt idx="1">
                  <c:v>Costos</c:v>
                </c:pt>
              </c:strCache>
            </c:strRef>
          </c:cat>
          <c:val>
            <c:numRef>
              <c:f>ACB!$D$173:$D$174</c:f>
              <c:numCache>
                <c:formatCode>_("$"* #,##0.00_);_("$"* \(#,##0.00\);_("$"* "-"??_);_(@_)</c:formatCode>
                <c:ptCount val="2"/>
                <c:pt idx="0">
                  <c:v>0</c:v>
                </c:pt>
                <c:pt idx="1">
                  <c:v>3.6136342374874166E-3</c:v>
                </c:pt>
              </c:numCache>
            </c:numRef>
          </c:val>
          <c:extLst>
            <c:ext xmlns:c16="http://schemas.microsoft.com/office/drawing/2014/chart" uri="{C3380CC4-5D6E-409C-BE32-E72D297353CC}">
              <c16:uniqueId val="{00000000-6BA8-44EA-8CA9-0E3D7D65F56A}"/>
            </c:ext>
          </c:extLst>
        </c:ser>
        <c:ser>
          <c:idx val="1"/>
          <c:order val="2"/>
          <c:tx>
            <c:strRef>
              <c:f>ACB!$F$172</c:f>
              <c:strCache>
                <c:ptCount val="1"/>
                <c:pt idx="0">
                  <c:v>Construcción</c:v>
                </c:pt>
              </c:strCache>
            </c:strRef>
          </c:tx>
          <c:spPr>
            <a:solidFill>
              <a:schemeClr val="accent2"/>
            </a:solidFill>
            <a:ln>
              <a:noFill/>
            </a:ln>
            <a:effectLst/>
          </c:spPr>
          <c:invertIfNegative val="0"/>
          <c:cat>
            <c:strRef>
              <c:f>ACB!$C$173:$C$174</c:f>
              <c:strCache>
                <c:ptCount val="2"/>
                <c:pt idx="0">
                  <c:v>Beneficios</c:v>
                </c:pt>
                <c:pt idx="1">
                  <c:v>Costos</c:v>
                </c:pt>
              </c:strCache>
            </c:strRef>
          </c:cat>
          <c:val>
            <c:numRef>
              <c:f>ACB!$F$173:$F$174</c:f>
              <c:numCache>
                <c:formatCode>_("$"* #,##0.00_);_("$"* \(#,##0.00\);_("$"* "-"??_);_(@_)</c:formatCode>
                <c:ptCount val="2"/>
                <c:pt idx="0">
                  <c:v>60.960285635774618</c:v>
                </c:pt>
                <c:pt idx="1">
                  <c:v>3.4054527126622856</c:v>
                </c:pt>
              </c:numCache>
            </c:numRef>
          </c:val>
          <c:extLst>
            <c:ext xmlns:c16="http://schemas.microsoft.com/office/drawing/2014/chart" uri="{C3380CC4-5D6E-409C-BE32-E72D297353CC}">
              <c16:uniqueId val="{00000001-6BA8-44EA-8CA9-0E3D7D65F56A}"/>
            </c:ext>
          </c:extLst>
        </c:ser>
        <c:ser>
          <c:idx val="2"/>
          <c:order val="3"/>
          <c:tx>
            <c:strRef>
              <c:f>ACB!$G$172</c:f>
              <c:strCache>
                <c:ptCount val="1"/>
                <c:pt idx="0">
                  <c:v>Industrial</c:v>
                </c:pt>
              </c:strCache>
            </c:strRef>
          </c:tx>
          <c:spPr>
            <a:solidFill>
              <a:schemeClr val="accent3"/>
            </a:solidFill>
            <a:ln>
              <a:noFill/>
            </a:ln>
            <a:effectLst/>
          </c:spPr>
          <c:invertIfNegative val="0"/>
          <c:cat>
            <c:strRef>
              <c:f>ACB!$C$173:$C$174</c:f>
              <c:strCache>
                <c:ptCount val="2"/>
                <c:pt idx="0">
                  <c:v>Beneficios</c:v>
                </c:pt>
                <c:pt idx="1">
                  <c:v>Costos</c:v>
                </c:pt>
              </c:strCache>
            </c:strRef>
          </c:cat>
          <c:val>
            <c:numRef>
              <c:f>ACB!$G$173:$G$174</c:f>
              <c:numCache>
                <c:formatCode>_("$"* #,##0.00_);_("$"* \(#,##0.00\);_("$"* "-"??_);_(@_)</c:formatCode>
                <c:ptCount val="2"/>
                <c:pt idx="0">
                  <c:v>48.94210873977827</c:v>
                </c:pt>
                <c:pt idx="1">
                  <c:v>3.1776291086423347</c:v>
                </c:pt>
              </c:numCache>
            </c:numRef>
          </c:val>
          <c:extLst>
            <c:ext xmlns:c16="http://schemas.microsoft.com/office/drawing/2014/chart" uri="{C3380CC4-5D6E-409C-BE32-E72D297353CC}">
              <c16:uniqueId val="{00000002-6BA8-44EA-8CA9-0E3D7D65F56A}"/>
            </c:ext>
          </c:extLst>
        </c:ser>
        <c:dLbls>
          <c:showLegendKey val="0"/>
          <c:showVal val="0"/>
          <c:showCatName val="0"/>
          <c:showSerName val="0"/>
          <c:showPercent val="0"/>
          <c:showBubbleSize val="0"/>
        </c:dLbls>
        <c:gapWidth val="150"/>
        <c:overlap val="100"/>
        <c:axId val="157586367"/>
        <c:axId val="2021366944"/>
        <c:extLst>
          <c:ext xmlns:c15="http://schemas.microsoft.com/office/drawing/2012/chart" uri="{02D57815-91ED-43cb-92C2-25804820EDAC}">
            <c15:filteredBarSeries>
              <c15:ser>
                <c:idx val="4"/>
                <c:order val="1"/>
                <c:tx>
                  <c:strRef>
                    <c:extLst>
                      <c:ext uri="{02D57815-91ED-43cb-92C2-25804820EDAC}">
                        <c15:formulaRef>
                          <c15:sqref>ACB!$E$172</c15:sqref>
                        </c15:formulaRef>
                      </c:ext>
                    </c:extLst>
                    <c:strCache>
                      <c:ptCount val="1"/>
                      <c:pt idx="0">
                        <c:v>Forestal</c:v>
                      </c:pt>
                    </c:strCache>
                  </c:strRef>
                </c:tx>
                <c:spPr>
                  <a:solidFill>
                    <a:schemeClr val="accent5"/>
                  </a:solidFill>
                  <a:ln>
                    <a:noFill/>
                  </a:ln>
                  <a:effectLst/>
                </c:spPr>
                <c:invertIfNegative val="0"/>
                <c:val>
                  <c:numRef>
                    <c:extLst>
                      <c:ext uri="{02D57815-91ED-43cb-92C2-25804820EDAC}">
                        <c15:formulaRef>
                          <c15:sqref>ACB!$E$173:$E$174</c15:sqref>
                        </c15:formulaRef>
                      </c:ext>
                    </c:extLst>
                    <c:numCache>
                      <c:formatCode>_("$"* #,##0.00_);_("$"* \(#,##0.00\);_("$"* "-"??_);_(@_)</c:formatCode>
                      <c:ptCount val="2"/>
                      <c:pt idx="0">
                        <c:v>0</c:v>
                      </c:pt>
                      <c:pt idx="1">
                        <c:v>0</c:v>
                      </c:pt>
                    </c:numCache>
                  </c:numRef>
                </c:val>
                <c:extLst>
                  <c:ext xmlns:c16="http://schemas.microsoft.com/office/drawing/2014/chart" uri="{C3380CC4-5D6E-409C-BE32-E72D297353CC}">
                    <c16:uniqueId val="{00000003-6BA8-44EA-8CA9-0E3D7D65F56A}"/>
                  </c:ext>
                </c:extLst>
              </c15:ser>
            </c15:filteredBarSeries>
            <c15:filteredBarSeries>
              <c15:ser>
                <c:idx val="3"/>
                <c:order val="4"/>
                <c:tx>
                  <c:strRef>
                    <c:extLst xmlns:c15="http://schemas.microsoft.com/office/drawing/2012/chart">
                      <c:ext xmlns:c15="http://schemas.microsoft.com/office/drawing/2012/chart" uri="{02D57815-91ED-43cb-92C2-25804820EDAC}">
                        <c15:formulaRef>
                          <c15:sqref>ACB!$H$172</c15:sqref>
                        </c15:formulaRef>
                      </c:ext>
                    </c:extLst>
                    <c:strCache>
                      <c:ptCount val="1"/>
                      <c:pt idx="0">
                        <c:v>Minería</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ACB!$C$173:$C$174</c15:sqref>
                        </c15:formulaRef>
                      </c:ext>
                    </c:extLst>
                    <c:strCache>
                      <c:ptCount val="2"/>
                      <c:pt idx="0">
                        <c:v>Beneficios</c:v>
                      </c:pt>
                      <c:pt idx="1">
                        <c:v>Costos</c:v>
                      </c:pt>
                    </c:strCache>
                  </c:strRef>
                </c:cat>
                <c:val>
                  <c:numRef>
                    <c:extLst xmlns:c15="http://schemas.microsoft.com/office/drawing/2012/chart">
                      <c:ext xmlns:c15="http://schemas.microsoft.com/office/drawing/2012/chart" uri="{02D57815-91ED-43cb-92C2-25804820EDAC}">
                        <c15:formulaRef>
                          <c15:sqref>ACB!$H$173:$H$174</c15:sqref>
                        </c15:formulaRef>
                      </c:ext>
                    </c:extLst>
                    <c:numCache>
                      <c:formatCode>_("$"* #,##0.00_);_("$"* \(#,##0.00\);_("$"* "-"??_);_(@_)</c:formatCode>
                      <c:ptCount val="2"/>
                      <c:pt idx="0">
                        <c:v>0</c:v>
                      </c:pt>
                      <c:pt idx="1">
                        <c:v>0</c:v>
                      </c:pt>
                    </c:numCache>
                  </c:numRef>
                </c:val>
                <c:extLst xmlns:c15="http://schemas.microsoft.com/office/drawing/2012/chart">
                  <c:ext xmlns:c16="http://schemas.microsoft.com/office/drawing/2014/chart" uri="{C3380CC4-5D6E-409C-BE32-E72D297353CC}">
                    <c16:uniqueId val="{00000004-6BA8-44EA-8CA9-0E3D7D65F56A}"/>
                  </c:ext>
                </c:extLst>
              </c15:ser>
            </c15:filteredBarSeries>
          </c:ext>
        </c:extLst>
      </c:barChart>
      <c:catAx>
        <c:axId val="157586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021366944"/>
        <c:crosses val="autoZero"/>
        <c:auto val="1"/>
        <c:lblAlgn val="ctr"/>
        <c:lblOffset val="100"/>
        <c:noMultiLvlLbl val="0"/>
      </c:catAx>
      <c:valAx>
        <c:axId val="20213669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Millones de dolares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title>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575863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s-C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791192767570719"/>
          <c:y val="4.1666666666666664E-2"/>
          <c:w val="0.76574571171027861"/>
          <c:h val="0.68263934456109654"/>
        </c:manualLayout>
      </c:layout>
      <c:lineChart>
        <c:grouping val="standard"/>
        <c:varyColors val="0"/>
        <c:ser>
          <c:idx val="0"/>
          <c:order val="0"/>
          <c:tx>
            <c:strRef>
              <c:f>'[HEMAQ Colombia - 2024.xlsb]Resultados emisiones'!$B$18</c:f>
              <c:strCache>
                <c:ptCount val="1"/>
                <c:pt idx="0">
                  <c:v>Em PM2.5, línea base</c:v>
                </c:pt>
              </c:strCache>
            </c:strRef>
          </c:tx>
          <c:spPr>
            <a:ln w="28575" cap="rnd">
              <a:solidFill>
                <a:schemeClr val="accent1"/>
              </a:solidFill>
              <a:round/>
            </a:ln>
            <a:effectLst/>
          </c:spPr>
          <c:marker>
            <c:symbol val="none"/>
          </c:marker>
          <c:cat>
            <c:numRef>
              <c:f>'HEMAQ Colombia - 2024.xlsb'!_Anioseval</c:f>
              <c:numCache>
                <c:formatCode>General</c:formatCode>
                <c:ptCount val="28"/>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pt idx="18">
                  <c:v>2041</c:v>
                </c:pt>
                <c:pt idx="19">
                  <c:v>2042</c:v>
                </c:pt>
                <c:pt idx="20">
                  <c:v>2043</c:v>
                </c:pt>
                <c:pt idx="21">
                  <c:v>2044</c:v>
                </c:pt>
                <c:pt idx="22">
                  <c:v>2045</c:v>
                </c:pt>
                <c:pt idx="23">
                  <c:v>2046</c:v>
                </c:pt>
                <c:pt idx="24">
                  <c:v>2047</c:v>
                </c:pt>
                <c:pt idx="25">
                  <c:v>2048</c:v>
                </c:pt>
                <c:pt idx="26">
                  <c:v>2049</c:v>
                </c:pt>
                <c:pt idx="27">
                  <c:v>2050</c:v>
                </c:pt>
              </c:numCache>
            </c:numRef>
          </c:cat>
          <c:val>
            <c:numRef>
              <c:f>'HEMAQ Colombia - 2024.xlsb'!em_tot_pm_lb</c:f>
              <c:numCache>
                <c:formatCode>0.00</c:formatCode>
                <c:ptCount val="28"/>
                <c:pt idx="0" formatCode="0">
                  <c:v>534.98312912691097</c:v>
                </c:pt>
                <c:pt idx="1">
                  <c:v>574.8531402956055</c:v>
                </c:pt>
                <c:pt idx="2">
                  <c:v>611.80867354470263</c:v>
                </c:pt>
                <c:pt idx="3">
                  <c:v>646.44745851426342</c:v>
                </c:pt>
                <c:pt idx="4">
                  <c:v>680.39810804792637</c:v>
                </c:pt>
                <c:pt idx="5">
                  <c:v>711.17938889786535</c:v>
                </c:pt>
                <c:pt idx="6">
                  <c:v>741.38509064351524</c:v>
                </c:pt>
                <c:pt idx="7">
                  <c:v>771.78020180097201</c:v>
                </c:pt>
                <c:pt idx="8">
                  <c:v>797.78166862691842</c:v>
                </c:pt>
                <c:pt idx="9">
                  <c:v>821.814891375456</c:v>
                </c:pt>
                <c:pt idx="10">
                  <c:v>845.40520794437839</c:v>
                </c:pt>
                <c:pt idx="11">
                  <c:v>869.14469902969131</c:v>
                </c:pt>
                <c:pt idx="12">
                  <c:v>895.91914762506747</c:v>
                </c:pt>
                <c:pt idx="13">
                  <c:v>923.65415378956698</c:v>
                </c:pt>
                <c:pt idx="14">
                  <c:v>949.39680712349355</c:v>
                </c:pt>
                <c:pt idx="15">
                  <c:v>975.20397919372374</c:v>
                </c:pt>
                <c:pt idx="16">
                  <c:v>1002.7531900945016</c:v>
                </c:pt>
                <c:pt idx="17">
                  <c:v>1017.526637371944</c:v>
                </c:pt>
                <c:pt idx="18">
                  <c:v>1031.4035733324183</c:v>
                </c:pt>
                <c:pt idx="19">
                  <c:v>1041.5553451560313</c:v>
                </c:pt>
                <c:pt idx="20">
                  <c:v>1051.1689374392199</c:v>
                </c:pt>
                <c:pt idx="21">
                  <c:v>1057.8665130242566</c:v>
                </c:pt>
                <c:pt idx="22">
                  <c:v>1063.2761253336753</c:v>
                </c:pt>
                <c:pt idx="23">
                  <c:v>1068.613629497926</c:v>
                </c:pt>
                <c:pt idx="24">
                  <c:v>1072.8541797564549</c:v>
                </c:pt>
                <c:pt idx="25">
                  <c:v>1077.2541826511981</c:v>
                </c:pt>
                <c:pt idx="26">
                  <c:v>1081.9196475030219</c:v>
                </c:pt>
                <c:pt idx="27">
                  <c:v>1086.8091564810309</c:v>
                </c:pt>
              </c:numCache>
            </c:numRef>
          </c:val>
          <c:smooth val="0"/>
          <c:extLst>
            <c:ext xmlns:c16="http://schemas.microsoft.com/office/drawing/2014/chart" uri="{C3380CC4-5D6E-409C-BE32-E72D297353CC}">
              <c16:uniqueId val="{00000000-3EB5-451C-BD4A-6EAD3F83DE8E}"/>
            </c:ext>
          </c:extLst>
        </c:ser>
        <c:ser>
          <c:idx val="1"/>
          <c:order val="1"/>
          <c:tx>
            <c:strRef>
              <c:f>'[HEMAQ Colombia - 2024.xlsb]Resultados emisiones'!$B$27</c:f>
              <c:strCache>
                <c:ptCount val="1"/>
                <c:pt idx="0">
                  <c:v>Em PM2.5, normativa</c:v>
                </c:pt>
              </c:strCache>
            </c:strRef>
          </c:tx>
          <c:spPr>
            <a:ln w="28575" cap="rnd">
              <a:solidFill>
                <a:schemeClr val="accent2"/>
              </a:solidFill>
              <a:round/>
            </a:ln>
            <a:effectLst/>
          </c:spPr>
          <c:marker>
            <c:symbol val="none"/>
          </c:marker>
          <c:cat>
            <c:numRef>
              <c:f>'HEMAQ Colombia - 2024.xlsb'!_Anioseval</c:f>
              <c:numCache>
                <c:formatCode>General</c:formatCode>
                <c:ptCount val="28"/>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pt idx="18">
                  <c:v>2041</c:v>
                </c:pt>
                <c:pt idx="19">
                  <c:v>2042</c:v>
                </c:pt>
                <c:pt idx="20">
                  <c:v>2043</c:v>
                </c:pt>
                <c:pt idx="21">
                  <c:v>2044</c:v>
                </c:pt>
                <c:pt idx="22">
                  <c:v>2045</c:v>
                </c:pt>
                <c:pt idx="23">
                  <c:v>2046</c:v>
                </c:pt>
                <c:pt idx="24">
                  <c:v>2047</c:v>
                </c:pt>
                <c:pt idx="25">
                  <c:v>2048</c:v>
                </c:pt>
                <c:pt idx="26">
                  <c:v>2049</c:v>
                </c:pt>
                <c:pt idx="27">
                  <c:v>2050</c:v>
                </c:pt>
              </c:numCache>
            </c:numRef>
          </c:cat>
          <c:val>
            <c:numRef>
              <c:f>'HEMAQ Colombia - 2024.xlsb'!em_tot_pm_es</c:f>
              <c:numCache>
                <c:formatCode>0.00</c:formatCode>
                <c:ptCount val="28"/>
                <c:pt idx="0">
                  <c:v>534.98312912691097</c:v>
                </c:pt>
                <c:pt idx="1">
                  <c:v>542.20393796995552</c:v>
                </c:pt>
                <c:pt idx="2">
                  <c:v>548.9484663174901</c:v>
                </c:pt>
                <c:pt idx="3">
                  <c:v>554.61139070864249</c:v>
                </c:pt>
                <c:pt idx="4">
                  <c:v>559.76904723472524</c:v>
                </c:pt>
                <c:pt idx="5">
                  <c:v>564.62476439424631</c:v>
                </c:pt>
                <c:pt idx="6">
                  <c:v>569.31820664821714</c:v>
                </c:pt>
                <c:pt idx="7">
                  <c:v>573.91995166281959</c:v>
                </c:pt>
                <c:pt idx="8">
                  <c:v>576.47674822956253</c:v>
                </c:pt>
                <c:pt idx="9">
                  <c:v>578.89713432187091</c:v>
                </c:pt>
                <c:pt idx="10">
                  <c:v>581.35975412242624</c:v>
                </c:pt>
                <c:pt idx="11">
                  <c:v>583.81952028923388</c:v>
                </c:pt>
                <c:pt idx="12">
                  <c:v>586.63687373306084</c:v>
                </c:pt>
                <c:pt idx="13">
                  <c:v>589.53539600585839</c:v>
                </c:pt>
                <c:pt idx="14">
                  <c:v>592.2167536647006</c:v>
                </c:pt>
                <c:pt idx="15">
                  <c:v>594.98209995836964</c:v>
                </c:pt>
                <c:pt idx="16">
                  <c:v>598.01091556228346</c:v>
                </c:pt>
                <c:pt idx="17">
                  <c:v>600.93653389238648</c:v>
                </c:pt>
                <c:pt idx="18">
                  <c:v>603.79480061260585</c:v>
                </c:pt>
                <c:pt idx="19">
                  <c:v>606.57150180125007</c:v>
                </c:pt>
                <c:pt idx="20">
                  <c:v>609.37956507474587</c:v>
                </c:pt>
                <c:pt idx="21">
                  <c:v>612.48069982210268</c:v>
                </c:pt>
                <c:pt idx="22">
                  <c:v>615.82818702308509</c:v>
                </c:pt>
                <c:pt idx="23">
                  <c:v>619.58355985420212</c:v>
                </c:pt>
                <c:pt idx="24">
                  <c:v>623.60277106876924</c:v>
                </c:pt>
                <c:pt idx="25">
                  <c:v>627.78869327325469</c:v>
                </c:pt>
                <c:pt idx="26">
                  <c:v>632.2997611435444</c:v>
                </c:pt>
                <c:pt idx="27">
                  <c:v>637.01129203871619</c:v>
                </c:pt>
              </c:numCache>
            </c:numRef>
          </c:val>
          <c:smooth val="0"/>
          <c:extLst>
            <c:ext xmlns:c16="http://schemas.microsoft.com/office/drawing/2014/chart" uri="{C3380CC4-5D6E-409C-BE32-E72D297353CC}">
              <c16:uniqueId val="{00000001-3EB5-451C-BD4A-6EAD3F83DE8E}"/>
            </c:ext>
          </c:extLst>
        </c:ser>
        <c:dLbls>
          <c:showLegendKey val="0"/>
          <c:showVal val="0"/>
          <c:showCatName val="0"/>
          <c:showSerName val="0"/>
          <c:showPercent val="0"/>
          <c:showBubbleSize val="0"/>
        </c:dLbls>
        <c:smooth val="0"/>
        <c:axId val="216462512"/>
        <c:axId val="145175088"/>
      </c:lineChart>
      <c:catAx>
        <c:axId val="216462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45175088"/>
        <c:crosses val="autoZero"/>
        <c:auto val="1"/>
        <c:lblAlgn val="ctr"/>
        <c:lblOffset val="100"/>
        <c:noMultiLvlLbl val="0"/>
      </c:catAx>
      <c:valAx>
        <c:axId val="1451750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Toneladas año</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16462512"/>
        <c:crosses val="autoZero"/>
        <c:crossBetween val="between"/>
      </c:valAx>
      <c:spPr>
        <a:noFill/>
        <a:ln>
          <a:noFill/>
        </a:ln>
        <a:effectLst/>
      </c:spPr>
    </c:plotArea>
    <c:legend>
      <c:legendPos val="b"/>
      <c:layout>
        <c:manualLayout>
          <c:xMode val="edge"/>
          <c:yMode val="edge"/>
          <c:x val="5.2161936789151377E-3"/>
          <c:y val="0.88493998328407841"/>
          <c:w val="0.98375129866579181"/>
          <c:h val="0.1105329542140565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669881226967841"/>
          <c:y val="4.1666666666666664E-2"/>
          <c:w val="0.73651607942946529"/>
          <c:h val="0.7149009368620588"/>
        </c:manualLayout>
      </c:layout>
      <c:lineChart>
        <c:grouping val="standard"/>
        <c:varyColors val="0"/>
        <c:ser>
          <c:idx val="0"/>
          <c:order val="0"/>
          <c:tx>
            <c:strRef>
              <c:f>'[HEMAQ Colombia - 2024.xlsb]Resultados emisiones'!$B$75</c:f>
              <c:strCache>
                <c:ptCount val="1"/>
                <c:pt idx="0">
                  <c:v>Em NOx, línea base</c:v>
                </c:pt>
              </c:strCache>
            </c:strRef>
          </c:tx>
          <c:spPr>
            <a:ln w="28575" cap="rnd">
              <a:solidFill>
                <a:schemeClr val="accent1"/>
              </a:solidFill>
              <a:round/>
            </a:ln>
            <a:effectLst/>
          </c:spPr>
          <c:marker>
            <c:symbol val="none"/>
          </c:marker>
          <c:cat>
            <c:numRef>
              <c:f>'HEMAQ Colombia - 2024.xlsb'!_Anioseval</c:f>
              <c:numCache>
                <c:formatCode>General</c:formatCode>
                <c:ptCount val="28"/>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pt idx="18">
                  <c:v>2041</c:v>
                </c:pt>
                <c:pt idx="19">
                  <c:v>2042</c:v>
                </c:pt>
                <c:pt idx="20">
                  <c:v>2043</c:v>
                </c:pt>
                <c:pt idx="21">
                  <c:v>2044</c:v>
                </c:pt>
                <c:pt idx="22">
                  <c:v>2045</c:v>
                </c:pt>
                <c:pt idx="23">
                  <c:v>2046</c:v>
                </c:pt>
                <c:pt idx="24">
                  <c:v>2047</c:v>
                </c:pt>
                <c:pt idx="25">
                  <c:v>2048</c:v>
                </c:pt>
                <c:pt idx="26">
                  <c:v>2049</c:v>
                </c:pt>
                <c:pt idx="27">
                  <c:v>2050</c:v>
                </c:pt>
              </c:numCache>
            </c:numRef>
          </c:cat>
          <c:val>
            <c:numRef>
              <c:f>'HEMAQ Colombia - 2024.xlsb'!em_tot_nox_lb</c:f>
              <c:numCache>
                <c:formatCode>General</c:formatCode>
                <c:ptCount val="28"/>
                <c:pt idx="0">
                  <c:v>6662.1804544640927</c:v>
                </c:pt>
                <c:pt idx="1">
                  <c:v>7072.8893592913446</c:v>
                </c:pt>
                <c:pt idx="2">
                  <c:v>7457.6201095332854</c:v>
                </c:pt>
                <c:pt idx="3">
                  <c:v>7826.6283238653896</c:v>
                </c:pt>
                <c:pt idx="4">
                  <c:v>8196.6502044500776</c:v>
                </c:pt>
                <c:pt idx="5">
                  <c:v>8560.3827762956371</c:v>
                </c:pt>
                <c:pt idx="6">
                  <c:v>8927.2245320546808</c:v>
                </c:pt>
                <c:pt idx="7">
                  <c:v>9302.1011679008188</c:v>
                </c:pt>
                <c:pt idx="8">
                  <c:v>9634.1267126410712</c:v>
                </c:pt>
                <c:pt idx="9">
                  <c:v>9962.044434448746</c:v>
                </c:pt>
                <c:pt idx="10">
                  <c:v>10289.827177881476</c:v>
                </c:pt>
                <c:pt idx="11">
                  <c:v>10622.658274334655</c:v>
                </c:pt>
                <c:pt idx="12">
                  <c:v>10924.497381164725</c:v>
                </c:pt>
                <c:pt idx="13">
                  <c:v>11218.528428815493</c:v>
                </c:pt>
                <c:pt idx="14">
                  <c:v>11498.10086435765</c:v>
                </c:pt>
                <c:pt idx="15">
                  <c:v>11775.905208006334</c:v>
                </c:pt>
                <c:pt idx="16">
                  <c:v>12049.921241369742</c:v>
                </c:pt>
                <c:pt idx="17">
                  <c:v>12292.255698235977</c:v>
                </c:pt>
                <c:pt idx="18">
                  <c:v>12538.249388556191</c:v>
                </c:pt>
                <c:pt idx="19">
                  <c:v>12735.978954689906</c:v>
                </c:pt>
                <c:pt idx="20">
                  <c:v>12933.390636474945</c:v>
                </c:pt>
                <c:pt idx="21">
                  <c:v>13117.366145000704</c:v>
                </c:pt>
                <c:pt idx="22">
                  <c:v>13298.79627511644</c:v>
                </c:pt>
                <c:pt idx="23">
                  <c:v>13476.763636884596</c:v>
                </c:pt>
                <c:pt idx="24">
                  <c:v>13653.433612641558</c:v>
                </c:pt>
                <c:pt idx="25">
                  <c:v>13837.447626766747</c:v>
                </c:pt>
                <c:pt idx="26">
                  <c:v>14024.834271089696</c:v>
                </c:pt>
                <c:pt idx="27">
                  <c:v>14220.365981070023</c:v>
                </c:pt>
              </c:numCache>
            </c:numRef>
          </c:val>
          <c:smooth val="0"/>
          <c:extLst>
            <c:ext xmlns:c16="http://schemas.microsoft.com/office/drawing/2014/chart" uri="{C3380CC4-5D6E-409C-BE32-E72D297353CC}">
              <c16:uniqueId val="{00000000-88BC-4F73-97A0-2EC10F0B348E}"/>
            </c:ext>
          </c:extLst>
        </c:ser>
        <c:ser>
          <c:idx val="1"/>
          <c:order val="1"/>
          <c:tx>
            <c:strRef>
              <c:f>'[HEMAQ Colombia - 2024.xlsb]Resultados emisiones'!$B$84</c:f>
              <c:strCache>
                <c:ptCount val="1"/>
                <c:pt idx="0">
                  <c:v>Em NOx, normativa</c:v>
                </c:pt>
              </c:strCache>
            </c:strRef>
          </c:tx>
          <c:spPr>
            <a:ln w="28575" cap="rnd">
              <a:solidFill>
                <a:schemeClr val="accent2"/>
              </a:solidFill>
              <a:round/>
            </a:ln>
            <a:effectLst/>
          </c:spPr>
          <c:marker>
            <c:symbol val="none"/>
          </c:marker>
          <c:cat>
            <c:numRef>
              <c:f>'HEMAQ Colombia - 2024.xlsb'!_Anioseval</c:f>
              <c:numCache>
                <c:formatCode>General</c:formatCode>
                <c:ptCount val="28"/>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pt idx="18">
                  <c:v>2041</c:v>
                </c:pt>
                <c:pt idx="19">
                  <c:v>2042</c:v>
                </c:pt>
                <c:pt idx="20">
                  <c:v>2043</c:v>
                </c:pt>
                <c:pt idx="21">
                  <c:v>2044</c:v>
                </c:pt>
                <c:pt idx="22">
                  <c:v>2045</c:v>
                </c:pt>
                <c:pt idx="23">
                  <c:v>2046</c:v>
                </c:pt>
                <c:pt idx="24">
                  <c:v>2047</c:v>
                </c:pt>
                <c:pt idx="25">
                  <c:v>2048</c:v>
                </c:pt>
                <c:pt idx="26">
                  <c:v>2049</c:v>
                </c:pt>
                <c:pt idx="27">
                  <c:v>2050</c:v>
                </c:pt>
              </c:numCache>
            </c:numRef>
          </c:cat>
          <c:val>
            <c:numRef>
              <c:f>'HEMAQ Colombia - 2024.xlsb'!em_tot_nox_es</c:f>
              <c:numCache>
                <c:formatCode>General</c:formatCode>
                <c:ptCount val="28"/>
                <c:pt idx="0">
                  <c:v>6662.1804544640927</c:v>
                </c:pt>
                <c:pt idx="1">
                  <c:v>6799.5037219819569</c:v>
                </c:pt>
                <c:pt idx="2">
                  <c:v>6941.9753418616929</c:v>
                </c:pt>
                <c:pt idx="3">
                  <c:v>7074.2457901237303</c:v>
                </c:pt>
                <c:pt idx="4">
                  <c:v>7211.4181752189452</c:v>
                </c:pt>
                <c:pt idx="5">
                  <c:v>7354.4266362165336</c:v>
                </c:pt>
                <c:pt idx="6">
                  <c:v>7502.7425019973434</c:v>
                </c:pt>
                <c:pt idx="7">
                  <c:v>7656.6595579613822</c:v>
                </c:pt>
                <c:pt idx="8">
                  <c:v>7799.1083024221207</c:v>
                </c:pt>
                <c:pt idx="9">
                  <c:v>7946.8453190032378</c:v>
                </c:pt>
                <c:pt idx="10">
                  <c:v>8100.8104340237587</c:v>
                </c:pt>
                <c:pt idx="11">
                  <c:v>8260.3527385800153</c:v>
                </c:pt>
                <c:pt idx="12">
                  <c:v>8425.8996049009729</c:v>
                </c:pt>
                <c:pt idx="13">
                  <c:v>8598.2594943717868</c:v>
                </c:pt>
                <c:pt idx="14">
                  <c:v>8775.0994570243001</c:v>
                </c:pt>
                <c:pt idx="15">
                  <c:v>8958.5673445611428</c:v>
                </c:pt>
                <c:pt idx="16">
                  <c:v>9143.3951104545995</c:v>
                </c:pt>
                <c:pt idx="17">
                  <c:v>9332.6559651958087</c:v>
                </c:pt>
                <c:pt idx="18">
                  <c:v>9529.6608510820752</c:v>
                </c:pt>
                <c:pt idx="19">
                  <c:v>9696.6714426777489</c:v>
                </c:pt>
                <c:pt idx="20">
                  <c:v>9867.7468758023606</c:v>
                </c:pt>
                <c:pt idx="21">
                  <c:v>10038.435529359667</c:v>
                </c:pt>
                <c:pt idx="22">
                  <c:v>10211.865368450764</c:v>
                </c:pt>
                <c:pt idx="23">
                  <c:v>10384.270133740058</c:v>
                </c:pt>
                <c:pt idx="24">
                  <c:v>10559.488233629401</c:v>
                </c:pt>
                <c:pt idx="25">
                  <c:v>10742.010832035321</c:v>
                </c:pt>
                <c:pt idx="26">
                  <c:v>10928.349492804433</c:v>
                </c:pt>
                <c:pt idx="27">
                  <c:v>11123.084291619747</c:v>
                </c:pt>
              </c:numCache>
            </c:numRef>
          </c:val>
          <c:smooth val="0"/>
          <c:extLst>
            <c:ext xmlns:c16="http://schemas.microsoft.com/office/drawing/2014/chart" uri="{C3380CC4-5D6E-409C-BE32-E72D297353CC}">
              <c16:uniqueId val="{00000001-88BC-4F73-97A0-2EC10F0B348E}"/>
            </c:ext>
          </c:extLst>
        </c:ser>
        <c:dLbls>
          <c:showLegendKey val="0"/>
          <c:showVal val="0"/>
          <c:showCatName val="0"/>
          <c:showSerName val="0"/>
          <c:showPercent val="0"/>
          <c:showBubbleSize val="0"/>
        </c:dLbls>
        <c:smooth val="0"/>
        <c:axId val="216462512"/>
        <c:axId val="145175088"/>
      </c:lineChart>
      <c:catAx>
        <c:axId val="216462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45175088"/>
        <c:crosses val="autoZero"/>
        <c:auto val="1"/>
        <c:lblAlgn val="ctr"/>
        <c:lblOffset val="100"/>
        <c:noMultiLvlLbl val="0"/>
      </c:catAx>
      <c:valAx>
        <c:axId val="1451750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Toneladas año</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16462512"/>
        <c:crosses val="autoZero"/>
        <c:crossBetween val="between"/>
      </c:valAx>
      <c:spPr>
        <a:noFill/>
        <a:ln>
          <a:noFill/>
        </a:ln>
        <a:effectLst/>
      </c:spPr>
    </c:plotArea>
    <c:legend>
      <c:legendPos val="b"/>
      <c:layout>
        <c:manualLayout>
          <c:xMode val="edge"/>
          <c:yMode val="edge"/>
          <c:x val="2.6917473752041888E-2"/>
          <c:y val="0.88493998328407841"/>
          <c:w val="0.87090393700787405"/>
          <c:h val="0.1105329542140565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'[HEMAQ Colombia - 2024.xlsb]Resultados emisiones'!$B$170</c:f>
              <c:strCache>
                <c:ptCount val="1"/>
                <c:pt idx="0">
                  <c:v>Agrícola</c:v>
                </c:pt>
              </c:strCache>
            </c:strRef>
          </c:tx>
          <c:spPr>
            <a:solidFill>
              <a:schemeClr val="accent1"/>
            </a:solidFill>
            <a:ln>
              <a:noFill/>
            </a:ln>
            <a:effectLst/>
          </c:spPr>
          <c:invertIfNegative val="0"/>
          <c:cat>
            <c:numRef>
              <c:f>'HEMAQ Colombia - 2024.xlsb'!_Anioseval</c:f>
              <c:numCache>
                <c:formatCode>General</c:formatCode>
                <c:ptCount val="28"/>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pt idx="18">
                  <c:v>2041</c:v>
                </c:pt>
                <c:pt idx="19">
                  <c:v>2042</c:v>
                </c:pt>
                <c:pt idx="20">
                  <c:v>2043</c:v>
                </c:pt>
                <c:pt idx="21">
                  <c:v>2044</c:v>
                </c:pt>
                <c:pt idx="22">
                  <c:v>2045</c:v>
                </c:pt>
                <c:pt idx="23">
                  <c:v>2046</c:v>
                </c:pt>
                <c:pt idx="24">
                  <c:v>2047</c:v>
                </c:pt>
                <c:pt idx="25">
                  <c:v>2048</c:v>
                </c:pt>
                <c:pt idx="26">
                  <c:v>2049</c:v>
                </c:pt>
                <c:pt idx="27">
                  <c:v>2050</c:v>
                </c:pt>
              </c:numCache>
            </c:numRef>
          </c:cat>
          <c:val>
            <c:numRef>
              <c:f>'HEMAQ Colombia - 2024.xlsb'!red_conc_agf</c:f>
              <c:numCache>
                <c:formatCode>0.00E+00</c:formatCode>
                <c:ptCount val="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numCache>
            </c:numRef>
          </c:val>
          <c:extLst>
            <c:ext xmlns:c16="http://schemas.microsoft.com/office/drawing/2014/chart" uri="{C3380CC4-5D6E-409C-BE32-E72D297353CC}">
              <c16:uniqueId val="{00000000-5046-4B33-83A7-DC44FC225C38}"/>
            </c:ext>
          </c:extLst>
        </c:ser>
        <c:ser>
          <c:idx val="1"/>
          <c:order val="2"/>
          <c:tx>
            <c:strRef>
              <c:f>'[HEMAQ Colombia - 2024.xlsb]Resultados emisiones'!$B$172</c:f>
              <c:strCache>
                <c:ptCount val="1"/>
                <c:pt idx="0">
                  <c:v>Construcción</c:v>
                </c:pt>
              </c:strCache>
            </c:strRef>
          </c:tx>
          <c:spPr>
            <a:solidFill>
              <a:schemeClr val="accent2"/>
            </a:solidFill>
            <a:ln>
              <a:noFill/>
            </a:ln>
            <a:effectLst/>
          </c:spPr>
          <c:invertIfNegative val="0"/>
          <c:cat>
            <c:numRef>
              <c:f>'HEMAQ Colombia - 2024.xlsb'!_Anioseval</c:f>
              <c:numCache>
                <c:formatCode>General</c:formatCode>
                <c:ptCount val="28"/>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pt idx="18">
                  <c:v>2041</c:v>
                </c:pt>
                <c:pt idx="19">
                  <c:v>2042</c:v>
                </c:pt>
                <c:pt idx="20">
                  <c:v>2043</c:v>
                </c:pt>
                <c:pt idx="21">
                  <c:v>2044</c:v>
                </c:pt>
                <c:pt idx="22">
                  <c:v>2045</c:v>
                </c:pt>
                <c:pt idx="23">
                  <c:v>2046</c:v>
                </c:pt>
                <c:pt idx="24">
                  <c:v>2047</c:v>
                </c:pt>
                <c:pt idx="25">
                  <c:v>2048</c:v>
                </c:pt>
                <c:pt idx="26">
                  <c:v>2049</c:v>
                </c:pt>
                <c:pt idx="27">
                  <c:v>2050</c:v>
                </c:pt>
              </c:numCache>
            </c:numRef>
          </c:cat>
          <c:val>
            <c:numRef>
              <c:f>'HEMAQ Colombia - 2024.xlsb'!red_conc_con</c:f>
              <c:numCache>
                <c:formatCode>0.00E+00</c:formatCode>
                <c:ptCount val="28"/>
                <c:pt idx="0">
                  <c:v>0</c:v>
                </c:pt>
                <c:pt idx="1">
                  <c:v>6.641594826647032E-2</c:v>
                </c:pt>
                <c:pt idx="2">
                  <c:v>0.12750754112394447</c:v>
                </c:pt>
                <c:pt idx="3">
                  <c:v>0.18518163003040369</c:v>
                </c:pt>
                <c:pt idx="4">
                  <c:v>0.24201785063745312</c:v>
                </c:pt>
                <c:pt idx="5">
                  <c:v>0.29720991766017241</c:v>
                </c:pt>
                <c:pt idx="6">
                  <c:v>0.35215273202455127</c:v>
                </c:pt>
                <c:pt idx="7">
                  <c:v>0.40764473298735104</c:v>
                </c:pt>
                <c:pt idx="8">
                  <c:v>0.45799367710273681</c:v>
                </c:pt>
                <c:pt idx="9">
                  <c:v>0.50415846330813274</c:v>
                </c:pt>
                <c:pt idx="10">
                  <c:v>0.54872562325651342</c:v>
                </c:pt>
                <c:pt idx="11">
                  <c:v>0.59361988955340428</c:v>
                </c:pt>
                <c:pt idx="12">
                  <c:v>0.6448776865422573</c:v>
                </c:pt>
                <c:pt idx="13">
                  <c:v>0.69779870323538262</c:v>
                </c:pt>
                <c:pt idx="14">
                  <c:v>0.75168455462433303</c:v>
                </c:pt>
                <c:pt idx="15">
                  <c:v>0.8054898657828925</c:v>
                </c:pt>
                <c:pt idx="16">
                  <c:v>0.86265695335192016</c:v>
                </c:pt>
                <c:pt idx="17">
                  <c:v>0.88993337353183055</c:v>
                </c:pt>
                <c:pt idx="18">
                  <c:v>0.9152162018235841</c:v>
                </c:pt>
                <c:pt idx="19">
                  <c:v>0.93174169812716823</c:v>
                </c:pt>
                <c:pt idx="20">
                  <c:v>0.94763042730890101</c:v>
                </c:pt>
                <c:pt idx="21">
                  <c:v>0.95593122977394418</c:v>
                </c:pt>
                <c:pt idx="22">
                  <c:v>0.96057615674854202</c:v>
                </c:pt>
                <c:pt idx="23">
                  <c:v>0.96418561811097536</c:v>
                </c:pt>
                <c:pt idx="24">
                  <c:v>0.9645648227587208</c:v>
                </c:pt>
                <c:pt idx="25">
                  <c:v>0.96492319382769431</c:v>
                </c:pt>
                <c:pt idx="26">
                  <c:v>0.96526784049626768</c:v>
                </c:pt>
                <c:pt idx="27">
                  <c:v>0.96568175607646511</c:v>
                </c:pt>
              </c:numCache>
            </c:numRef>
          </c:val>
          <c:extLst>
            <c:ext xmlns:c16="http://schemas.microsoft.com/office/drawing/2014/chart" uri="{C3380CC4-5D6E-409C-BE32-E72D297353CC}">
              <c16:uniqueId val="{00000001-5046-4B33-83A7-DC44FC225C38}"/>
            </c:ext>
          </c:extLst>
        </c:ser>
        <c:ser>
          <c:idx val="2"/>
          <c:order val="3"/>
          <c:tx>
            <c:strRef>
              <c:f>'[HEMAQ Colombia - 2024.xlsb]Resultados emisiones'!$B$173</c:f>
              <c:strCache>
                <c:ptCount val="1"/>
                <c:pt idx="0">
                  <c:v>Industrial</c:v>
                </c:pt>
              </c:strCache>
            </c:strRef>
          </c:tx>
          <c:spPr>
            <a:solidFill>
              <a:schemeClr val="accent3"/>
            </a:solidFill>
            <a:ln>
              <a:noFill/>
            </a:ln>
            <a:effectLst/>
          </c:spPr>
          <c:invertIfNegative val="0"/>
          <c:cat>
            <c:numRef>
              <c:f>'HEMAQ Colombia - 2024.xlsb'!_Anioseval</c:f>
              <c:numCache>
                <c:formatCode>General</c:formatCode>
                <c:ptCount val="28"/>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pt idx="18">
                  <c:v>2041</c:v>
                </c:pt>
                <c:pt idx="19">
                  <c:v>2042</c:v>
                </c:pt>
                <c:pt idx="20">
                  <c:v>2043</c:v>
                </c:pt>
                <c:pt idx="21">
                  <c:v>2044</c:v>
                </c:pt>
                <c:pt idx="22">
                  <c:v>2045</c:v>
                </c:pt>
                <c:pt idx="23">
                  <c:v>2046</c:v>
                </c:pt>
                <c:pt idx="24">
                  <c:v>2047</c:v>
                </c:pt>
                <c:pt idx="25">
                  <c:v>2048</c:v>
                </c:pt>
                <c:pt idx="26">
                  <c:v>2049</c:v>
                </c:pt>
                <c:pt idx="27">
                  <c:v>2050</c:v>
                </c:pt>
              </c:numCache>
            </c:numRef>
          </c:cat>
          <c:val>
            <c:numRef>
              <c:f>'HEMAQ Colombia - 2024.xlsb'!red_conc_ind</c:f>
              <c:numCache>
                <c:formatCode>0.00E+00</c:formatCode>
                <c:ptCount val="28"/>
                <c:pt idx="0">
                  <c:v>0</c:v>
                </c:pt>
                <c:pt idx="1">
                  <c:v>1.2833793033554679E-2</c:v>
                </c:pt>
                <c:pt idx="2">
                  <c:v>2.4961251744077036E-2</c:v>
                </c:pt>
                <c:pt idx="3">
                  <c:v>3.7560358179450186E-2</c:v>
                </c:pt>
                <c:pt idx="4">
                  <c:v>5.0529042153385648E-2</c:v>
                </c:pt>
                <c:pt idx="5">
                  <c:v>5.8309636629372406E-2</c:v>
                </c:pt>
                <c:pt idx="6">
                  <c:v>6.5350416557274832E-2</c:v>
                </c:pt>
                <c:pt idx="7">
                  <c:v>7.2525694751600644E-2</c:v>
                </c:pt>
                <c:pt idx="8">
                  <c:v>7.9019860557812974E-2</c:v>
                </c:pt>
                <c:pt idx="9">
                  <c:v>8.5315919791190797E-2</c:v>
                </c:pt>
                <c:pt idx="10">
                  <c:v>9.2008276340297346E-2</c:v>
                </c:pt>
                <c:pt idx="11">
                  <c:v>9.8724049335811651E-2</c:v>
                </c:pt>
                <c:pt idx="12">
                  <c:v>0.10494313017905751</c:v>
                </c:pt>
                <c:pt idx="13">
                  <c:v>0.11140036047139003</c:v>
                </c:pt>
                <c:pt idx="14">
                  <c:v>0.11253973568468929</c:v>
                </c:pt>
                <c:pt idx="15">
                  <c:v>0.11362493228893698</c:v>
                </c:pt>
                <c:pt idx="16">
                  <c:v>0.11475119783141395</c:v>
                </c:pt>
                <c:pt idx="17">
                  <c:v>0.11574820437484871</c:v>
                </c:pt>
                <c:pt idx="18">
                  <c:v>0.11675630735717696</c:v>
                </c:pt>
                <c:pt idx="19">
                  <c:v>0.11780586706398945</c:v>
                </c:pt>
                <c:pt idx="20">
                  <c:v>0.11811342783411037</c:v>
                </c:pt>
                <c:pt idx="21">
                  <c:v>0.11836490585255195</c:v>
                </c:pt>
                <c:pt idx="22">
                  <c:v>0.11862776020461882</c:v>
                </c:pt>
                <c:pt idx="23">
                  <c:v>0.11877750415614773</c:v>
                </c:pt>
                <c:pt idx="24">
                  <c:v>0.11893135889065076</c:v>
                </c:pt>
                <c:pt idx="25">
                  <c:v>0.11908950407775074</c:v>
                </c:pt>
                <c:pt idx="26">
                  <c:v>0.11911709398388637</c:v>
                </c:pt>
                <c:pt idx="27">
                  <c:v>0.11912787805330831</c:v>
                </c:pt>
              </c:numCache>
            </c:numRef>
          </c:val>
          <c:extLst>
            <c:ext xmlns:c16="http://schemas.microsoft.com/office/drawing/2014/chart" uri="{C3380CC4-5D6E-409C-BE32-E72D297353CC}">
              <c16:uniqueId val="{00000002-5046-4B33-83A7-DC44FC225C38}"/>
            </c:ext>
          </c:extLst>
        </c:ser>
        <c:dLbls>
          <c:showLegendKey val="0"/>
          <c:showVal val="0"/>
          <c:showCatName val="0"/>
          <c:showSerName val="0"/>
          <c:showPercent val="0"/>
          <c:showBubbleSize val="0"/>
        </c:dLbls>
        <c:gapWidth val="150"/>
        <c:overlap val="100"/>
        <c:axId val="1969748640"/>
        <c:axId val="1430151408"/>
        <c:extLst>
          <c:ext xmlns:c15="http://schemas.microsoft.com/office/drawing/2012/chart" uri="{02D57815-91ED-43cb-92C2-25804820EDAC}">
            <c15:filteredBarSeries>
              <c15:ser>
                <c:idx val="4"/>
                <c:order val="1"/>
                <c:tx>
                  <c:strRef>
                    <c:extLst>
                      <c:ext uri="{02D57815-91ED-43cb-92C2-25804820EDAC}">
                        <c15:formulaRef>
                          <c15:sqref>'[HEMAQ Colombia - 2024.xlsb]Resultados emisiones'!$B$171</c15:sqref>
                        </c15:formulaRef>
                      </c:ext>
                    </c:extLst>
                    <c:strCache>
                      <c:ptCount val="1"/>
                      <c:pt idx="0">
                        <c:v>Forestal</c:v>
                      </c:pt>
                    </c:strCache>
                  </c:strRef>
                </c:tx>
                <c:spPr>
                  <a:solidFill>
                    <a:schemeClr val="accent5"/>
                  </a:solidFill>
                  <a:ln>
                    <a:noFill/>
                  </a:ln>
                  <a:effectLst/>
                </c:spPr>
                <c:invertIfNegative val="0"/>
                <c:val>
                  <c:numRef>
                    <c:extLst>
                      <c:ext uri="{02D57815-91ED-43cb-92C2-25804820EDAC}">
                        <c15:formulaRef>
                          <c15:sqref>'HEMAQ Colombia - 2024.xlsb'!red_conc_for</c15:sqref>
                        </c15:formulaRef>
                      </c:ext>
                    </c:extLst>
                    <c:numCache>
                      <c:formatCode>0.00E+00</c:formatCode>
                      <c:ptCount val="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numCache>
                  </c:numRef>
                </c:val>
                <c:extLst>
                  <c:ext xmlns:c16="http://schemas.microsoft.com/office/drawing/2014/chart" uri="{C3380CC4-5D6E-409C-BE32-E72D297353CC}">
                    <c16:uniqueId val="{00000003-5046-4B33-83A7-DC44FC225C38}"/>
                  </c:ext>
                </c:extLst>
              </c15:ser>
            </c15:filteredBarSeries>
            <c15:filteredBarSeries>
              <c15:ser>
                <c:idx val="3"/>
                <c:order val="4"/>
                <c:tx>
                  <c:strRef>
                    <c:extLst xmlns:c15="http://schemas.microsoft.com/office/drawing/2012/chart">
                      <c:ext xmlns:c15="http://schemas.microsoft.com/office/drawing/2012/chart" uri="{02D57815-91ED-43cb-92C2-25804820EDAC}">
                        <c15:formulaRef>
                          <c15:sqref>'[HEMAQ Colombia - 2024.xlsb]Resultados emisiones'!$B$174</c15:sqref>
                        </c15:formulaRef>
                      </c:ext>
                    </c:extLst>
                    <c:strCache>
                      <c:ptCount val="1"/>
                      <c:pt idx="0">
                        <c:v>Minería</c:v>
                      </c:pt>
                    </c:strCache>
                  </c:strRef>
                </c:tx>
                <c:spPr>
                  <a:solidFill>
                    <a:schemeClr val="accent4"/>
                  </a:solidFill>
                  <a:ln>
                    <a:noFill/>
                  </a:ln>
                  <a:effectLst/>
                </c:spPr>
                <c:invertIfNegative val="0"/>
                <c:cat>
                  <c:numRef>
                    <c:extLst xmlns:c15="http://schemas.microsoft.com/office/drawing/2012/chart">
                      <c:ext xmlns:c15="http://schemas.microsoft.com/office/drawing/2012/chart" uri="{02D57815-91ED-43cb-92C2-25804820EDAC}">
                        <c15:formulaRef>
                          <c15:sqref>'HEMAQ Colombia - 2024.xlsb'!_Anioseval</c15:sqref>
                        </c15:formulaRef>
                      </c:ext>
                    </c:extLst>
                    <c:numCache>
                      <c:formatCode>General</c:formatCode>
                      <c:ptCount val="28"/>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pt idx="18">
                        <c:v>2041</c:v>
                      </c:pt>
                      <c:pt idx="19">
                        <c:v>2042</c:v>
                      </c:pt>
                      <c:pt idx="20">
                        <c:v>2043</c:v>
                      </c:pt>
                      <c:pt idx="21">
                        <c:v>2044</c:v>
                      </c:pt>
                      <c:pt idx="22">
                        <c:v>2045</c:v>
                      </c:pt>
                      <c:pt idx="23">
                        <c:v>2046</c:v>
                      </c:pt>
                      <c:pt idx="24">
                        <c:v>2047</c:v>
                      </c:pt>
                      <c:pt idx="25">
                        <c:v>2048</c:v>
                      </c:pt>
                      <c:pt idx="26">
                        <c:v>2049</c:v>
                      </c:pt>
                      <c:pt idx="27">
                        <c:v>2050</c:v>
                      </c:pt>
                    </c:numCache>
                  </c:numRef>
                </c:cat>
                <c:val>
                  <c:numRef>
                    <c:extLst xmlns:c15="http://schemas.microsoft.com/office/drawing/2012/chart">
                      <c:ext xmlns:c15="http://schemas.microsoft.com/office/drawing/2012/chart" uri="{02D57815-91ED-43cb-92C2-25804820EDAC}">
                        <c15:formulaRef>
                          <c15:sqref>'HEMAQ Colombia - 2024.xlsb'!red_conc_min</c15:sqref>
                        </c15:formulaRef>
                      </c:ext>
                    </c:extLst>
                    <c:numCache>
                      <c:formatCode>0.00E+00</c:formatCode>
                      <c:ptCount val="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numCache>
                  </c:numRef>
                </c:val>
                <c:extLst xmlns:c15="http://schemas.microsoft.com/office/drawing/2012/chart">
                  <c:ext xmlns:c16="http://schemas.microsoft.com/office/drawing/2014/chart" uri="{C3380CC4-5D6E-409C-BE32-E72D297353CC}">
                    <c16:uniqueId val="{00000004-5046-4B33-83A7-DC44FC225C38}"/>
                  </c:ext>
                </c:extLst>
              </c15:ser>
            </c15:filteredBarSeries>
          </c:ext>
        </c:extLst>
      </c:barChart>
      <c:catAx>
        <c:axId val="1969748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430151408"/>
        <c:crosses val="autoZero"/>
        <c:auto val="1"/>
        <c:lblAlgn val="ctr"/>
        <c:lblOffset val="100"/>
        <c:noMultiLvlLbl val="0"/>
      </c:catAx>
      <c:valAx>
        <c:axId val="1430151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atin typeface="Times New Roman" panose="02020603050405020304" pitchFamily="18" charset="0"/>
                    <a:cs typeface="Times New Roman" panose="02020603050405020304" pitchFamily="18" charset="0"/>
                  </a:rPr>
                  <a:t>µg/m3 PM2.5</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96974864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'[HEMAQ Colombia - 2024.xlsb]ACB'!$D$175</c:f>
          <c:strCache>
            <c:ptCount val="1"/>
            <c:pt idx="0">
              <c:v>Valor presente, año 2023, flujos 2023-2050. Costos y beneficios por rubro, Bogotá. B/C = 13.68</c:v>
            </c:pt>
          </c:strCache>
        </c:strRef>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stacked"/>
        <c:varyColors val="0"/>
        <c:ser>
          <c:idx val="0"/>
          <c:order val="0"/>
          <c:tx>
            <c:strRef>
              <c:f>'[HEMAQ Colombia - 2024.xlsb]ACB'!$D$172</c:f>
              <c:strCache>
                <c:ptCount val="1"/>
                <c:pt idx="0">
                  <c:v>Agrícola</c:v>
                </c:pt>
              </c:strCache>
            </c:strRef>
          </c:tx>
          <c:spPr>
            <a:solidFill>
              <a:schemeClr val="accent1"/>
            </a:solidFill>
            <a:ln>
              <a:noFill/>
            </a:ln>
            <a:effectLst/>
          </c:spPr>
          <c:invertIfNegative val="0"/>
          <c:cat>
            <c:strRef>
              <c:f>'[HEMAQ Colombia - 2024.xlsb]ACB'!$C$173:$C$174</c:f>
              <c:strCache>
                <c:ptCount val="2"/>
                <c:pt idx="0">
                  <c:v>Beneficios</c:v>
                </c:pt>
                <c:pt idx="1">
                  <c:v>Costos</c:v>
                </c:pt>
              </c:strCache>
            </c:strRef>
          </c:cat>
          <c:val>
            <c:numRef>
              <c:f>'[HEMAQ Colombia - 2024.xlsb]ACB'!$D$173:$D$174</c:f>
              <c:numCache>
                <c:formatCode>_("$"* #,##0.00_);_("$"* \(#,##0.00\);_("$"* "-"??_);_(@_)</c:formatCode>
                <c:ptCount val="2"/>
                <c:pt idx="0">
                  <c:v>0</c:v>
                </c:pt>
                <c:pt idx="1">
                  <c:v>7.8647170726332899E-2</c:v>
                </c:pt>
              </c:numCache>
            </c:numRef>
          </c:val>
          <c:extLst>
            <c:ext xmlns:c16="http://schemas.microsoft.com/office/drawing/2014/chart" uri="{C3380CC4-5D6E-409C-BE32-E72D297353CC}">
              <c16:uniqueId val="{00000000-5588-405A-BF98-6068814F1528}"/>
            </c:ext>
          </c:extLst>
        </c:ser>
        <c:ser>
          <c:idx val="1"/>
          <c:order val="2"/>
          <c:tx>
            <c:strRef>
              <c:f>'[HEMAQ Colombia - 2024.xlsb]ACB'!$F$172</c:f>
              <c:strCache>
                <c:ptCount val="1"/>
                <c:pt idx="0">
                  <c:v>Construcción</c:v>
                </c:pt>
              </c:strCache>
            </c:strRef>
          </c:tx>
          <c:spPr>
            <a:solidFill>
              <a:schemeClr val="accent2"/>
            </a:solidFill>
            <a:ln>
              <a:noFill/>
            </a:ln>
            <a:effectLst/>
          </c:spPr>
          <c:invertIfNegative val="0"/>
          <c:cat>
            <c:strRef>
              <c:f>'[HEMAQ Colombia - 2024.xlsb]ACB'!$C$173:$C$174</c:f>
              <c:strCache>
                <c:ptCount val="2"/>
                <c:pt idx="0">
                  <c:v>Beneficios</c:v>
                </c:pt>
                <c:pt idx="1">
                  <c:v>Costos</c:v>
                </c:pt>
              </c:strCache>
            </c:strRef>
          </c:cat>
          <c:val>
            <c:numRef>
              <c:f>'[HEMAQ Colombia - 2024.xlsb]ACB'!$F$173:$F$174</c:f>
              <c:numCache>
                <c:formatCode>_("$"* #,##0.00_);_("$"* \(#,##0.00\);_("$"* "-"??_);_(@_)</c:formatCode>
                <c:ptCount val="2"/>
                <c:pt idx="0">
                  <c:v>1148.8124097977764</c:v>
                </c:pt>
                <c:pt idx="1">
                  <c:v>86.478545454375407</c:v>
                </c:pt>
              </c:numCache>
            </c:numRef>
          </c:val>
          <c:extLst>
            <c:ext xmlns:c16="http://schemas.microsoft.com/office/drawing/2014/chart" uri="{C3380CC4-5D6E-409C-BE32-E72D297353CC}">
              <c16:uniqueId val="{00000001-5588-405A-BF98-6068814F1528}"/>
            </c:ext>
          </c:extLst>
        </c:ser>
        <c:ser>
          <c:idx val="2"/>
          <c:order val="3"/>
          <c:tx>
            <c:strRef>
              <c:f>'[HEMAQ Colombia - 2024.xlsb]ACB'!$G$172</c:f>
              <c:strCache>
                <c:ptCount val="1"/>
                <c:pt idx="0">
                  <c:v>Industrial</c:v>
                </c:pt>
              </c:strCache>
            </c:strRef>
          </c:tx>
          <c:spPr>
            <a:solidFill>
              <a:schemeClr val="accent3"/>
            </a:solidFill>
            <a:ln>
              <a:noFill/>
            </a:ln>
            <a:effectLst/>
          </c:spPr>
          <c:invertIfNegative val="0"/>
          <c:cat>
            <c:strRef>
              <c:f>'[HEMAQ Colombia - 2024.xlsb]ACB'!$C$173:$C$174</c:f>
              <c:strCache>
                <c:ptCount val="2"/>
                <c:pt idx="0">
                  <c:v>Beneficios</c:v>
                </c:pt>
                <c:pt idx="1">
                  <c:v>Costos</c:v>
                </c:pt>
              </c:strCache>
            </c:strRef>
          </c:cat>
          <c:val>
            <c:numRef>
              <c:f>'[HEMAQ Colombia - 2024.xlsb]ACB'!$G$173:$G$174</c:f>
              <c:numCache>
                <c:formatCode>_("$"* #,##0.00_);_("$"* \(#,##0.00\);_("$"* "-"??_);_(@_)</c:formatCode>
                <c:ptCount val="2"/>
                <c:pt idx="0">
                  <c:v>161.08115327572619</c:v>
                </c:pt>
                <c:pt idx="1">
                  <c:v>9.2121990831015168</c:v>
                </c:pt>
              </c:numCache>
            </c:numRef>
          </c:val>
          <c:extLst>
            <c:ext xmlns:c16="http://schemas.microsoft.com/office/drawing/2014/chart" uri="{C3380CC4-5D6E-409C-BE32-E72D297353CC}">
              <c16:uniqueId val="{00000002-5588-405A-BF98-6068814F1528}"/>
            </c:ext>
          </c:extLst>
        </c:ser>
        <c:dLbls>
          <c:showLegendKey val="0"/>
          <c:showVal val="0"/>
          <c:showCatName val="0"/>
          <c:showSerName val="0"/>
          <c:showPercent val="0"/>
          <c:showBubbleSize val="0"/>
        </c:dLbls>
        <c:gapWidth val="150"/>
        <c:overlap val="100"/>
        <c:axId val="157586367"/>
        <c:axId val="2021366944"/>
        <c:extLst>
          <c:ext xmlns:c15="http://schemas.microsoft.com/office/drawing/2012/chart" uri="{02D57815-91ED-43cb-92C2-25804820EDAC}">
            <c15:filteredBarSeries>
              <c15:ser>
                <c:idx val="4"/>
                <c:order val="1"/>
                <c:tx>
                  <c:strRef>
                    <c:extLst>
                      <c:ext uri="{02D57815-91ED-43cb-92C2-25804820EDAC}">
                        <c15:formulaRef>
                          <c15:sqref>'[HEMAQ Colombia - 2024.xlsb]ACB'!$E$172</c15:sqref>
                        </c15:formulaRef>
                      </c:ext>
                    </c:extLst>
                    <c:strCache>
                      <c:ptCount val="1"/>
                      <c:pt idx="0">
                        <c:v>Forestal</c:v>
                      </c:pt>
                    </c:strCache>
                  </c:strRef>
                </c:tx>
                <c:spPr>
                  <a:solidFill>
                    <a:schemeClr val="accent5"/>
                  </a:solidFill>
                  <a:ln>
                    <a:noFill/>
                  </a:ln>
                  <a:effectLst/>
                </c:spPr>
                <c:invertIfNegative val="0"/>
                <c:val>
                  <c:numRef>
                    <c:extLst>
                      <c:ext uri="{02D57815-91ED-43cb-92C2-25804820EDAC}">
                        <c15:formulaRef>
                          <c15:sqref>'[HEMAQ Colombia - 2024.xlsb]ACB'!$E$173:$E$174</c15:sqref>
                        </c15:formulaRef>
                      </c:ext>
                    </c:extLst>
                    <c:numCache>
                      <c:formatCode>_("$"* #,##0.00_);_("$"* \(#,##0.00\);_("$"* "-"??_);_(@_)</c:formatCode>
                      <c:ptCount val="2"/>
                      <c:pt idx="0">
                        <c:v>0</c:v>
                      </c:pt>
                      <c:pt idx="1">
                        <c:v>0</c:v>
                      </c:pt>
                    </c:numCache>
                  </c:numRef>
                </c:val>
                <c:extLst>
                  <c:ext xmlns:c16="http://schemas.microsoft.com/office/drawing/2014/chart" uri="{C3380CC4-5D6E-409C-BE32-E72D297353CC}">
                    <c16:uniqueId val="{00000003-5588-405A-BF98-6068814F1528}"/>
                  </c:ext>
                </c:extLst>
              </c15:ser>
            </c15:filteredBarSeries>
            <c15:filteredBarSeries>
              <c15:ser>
                <c:idx val="3"/>
                <c:order val="4"/>
                <c:tx>
                  <c:strRef>
                    <c:extLst xmlns:c15="http://schemas.microsoft.com/office/drawing/2012/chart">
                      <c:ext xmlns:c15="http://schemas.microsoft.com/office/drawing/2012/chart" uri="{02D57815-91ED-43cb-92C2-25804820EDAC}">
                        <c15:formulaRef>
                          <c15:sqref>'[HEMAQ Colombia - 2024.xlsb]ACB'!$H$172</c15:sqref>
                        </c15:formulaRef>
                      </c:ext>
                    </c:extLst>
                    <c:strCache>
                      <c:ptCount val="1"/>
                      <c:pt idx="0">
                        <c:v>Minería</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'[HEMAQ Colombia - 2024.xlsb]ACB'!$C$173:$C$174</c15:sqref>
                        </c15:formulaRef>
                      </c:ext>
                    </c:extLst>
                    <c:strCache>
                      <c:ptCount val="2"/>
                      <c:pt idx="0">
                        <c:v>Beneficios</c:v>
                      </c:pt>
                      <c:pt idx="1">
                        <c:v>Costos</c:v>
                      </c:pt>
                    </c:strCache>
                  </c:strRef>
                </c:cat>
                <c:val>
                  <c:numRef>
                    <c:extLst xmlns:c15="http://schemas.microsoft.com/office/drawing/2012/chart">
                      <c:ext xmlns:c15="http://schemas.microsoft.com/office/drawing/2012/chart" uri="{02D57815-91ED-43cb-92C2-25804820EDAC}">
                        <c15:formulaRef>
                          <c15:sqref>'[HEMAQ Colombia - 2024.xlsb]ACB'!$H$173:$H$174</c15:sqref>
                        </c15:formulaRef>
                      </c:ext>
                    </c:extLst>
                    <c:numCache>
                      <c:formatCode>_("$"* #,##0.00_);_("$"* \(#,##0.00\);_("$"* "-"??_);_(@_)</c:formatCode>
                      <c:ptCount val="2"/>
                      <c:pt idx="0">
                        <c:v>0</c:v>
                      </c:pt>
                      <c:pt idx="1">
                        <c:v>0</c:v>
                      </c:pt>
                    </c:numCache>
                  </c:numRef>
                </c:val>
                <c:extLst xmlns:c15="http://schemas.microsoft.com/office/drawing/2012/chart">
                  <c:ext xmlns:c16="http://schemas.microsoft.com/office/drawing/2014/chart" uri="{C3380CC4-5D6E-409C-BE32-E72D297353CC}">
                    <c16:uniqueId val="{00000004-5588-405A-BF98-6068814F1528}"/>
                  </c:ext>
                </c:extLst>
              </c15:ser>
            </c15:filteredBarSeries>
          </c:ext>
        </c:extLst>
      </c:barChart>
      <c:catAx>
        <c:axId val="157586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crossAx val="2021366944"/>
        <c:crosses val="autoZero"/>
        <c:auto val="1"/>
        <c:lblAlgn val="ctr"/>
        <c:lblOffset val="100"/>
        <c:noMultiLvlLbl val="0"/>
      </c:catAx>
      <c:valAx>
        <c:axId val="20213669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Millones de dolares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title>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crossAx val="1575863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'[HEMAQ Colombia - 2024.xlsb]ACB'!$C$169</c:f>
              <c:strCache>
                <c:ptCount val="1"/>
                <c:pt idx="0">
                  <c:v>Beneficios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A10-45BA-9DC9-F961695F562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A10-45BA-9DC9-F961695F562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A10-45BA-9DC9-F961695F562B}"/>
              </c:ext>
            </c:extLst>
          </c:dPt>
          <c:dLbls>
            <c:dLbl>
              <c:idx val="1"/>
              <c:layout>
                <c:manualLayout>
                  <c:x val="-3.9783027222913749E-2"/>
                  <c:y val="2.769261707575102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A10-45BA-9DC9-F961695F562B}"/>
                </c:ext>
              </c:extLst>
            </c:dLbl>
            <c:dLbl>
              <c:idx val="2"/>
              <c:layout>
                <c:manualLayout>
                  <c:x val="0.10374821122688754"/>
                  <c:y val="1.320799451632894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A10-45BA-9DC9-F961695F562B}"/>
                </c:ext>
              </c:extLst>
            </c:dLbl>
            <c:numFmt formatCode="0.0%" sourceLinked="0"/>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'[HEMAQ Colombia - 2024.xlsb]ACB'!$D$168:$F$168</c:f>
              <c:strCache>
                <c:ptCount val="3"/>
                <c:pt idx="0">
                  <c:v>Salud</c:v>
                </c:pt>
                <c:pt idx="1">
                  <c:v>CO2</c:v>
                </c:pt>
                <c:pt idx="2">
                  <c:v>Ahorros</c:v>
                </c:pt>
              </c:strCache>
            </c:strRef>
          </c:cat>
          <c:val>
            <c:numRef>
              <c:f>'[HEMAQ Colombia - 2024.xlsb]ACB'!$D$169:$F$169</c:f>
              <c:numCache>
                <c:formatCode>_("$"* #,##0.0_);_("$"* \(#,##0.0\);_("$"* "-"??_);_(@_)</c:formatCode>
                <c:ptCount val="3"/>
                <c:pt idx="0" formatCode="_(&quot;$&quot;* #,##0_);_(&quot;$&quot;* \(#,##0\);_(&quot;$&quot;* &quot;-&quot;??_);_(@_)">
                  <c:v>1298.5071586943468</c:v>
                </c:pt>
                <c:pt idx="1">
                  <c:v>0.90238058215165229</c:v>
                </c:pt>
                <c:pt idx="2" formatCode="_(&quot;$&quot;* #,##0_);_(&quot;$&quot;* \(#,##0\);_(&quot;$&quot;* &quot;-&quot;??_);_(@_)">
                  <c:v>10.484023797003976</c:v>
                </c:pt>
              </c:numCache>
            </c:numRef>
          </c:val>
          <c:extLst>
            <c:ext xmlns:c16="http://schemas.microsoft.com/office/drawing/2014/chart" uri="{C3380CC4-5D6E-409C-BE32-E72D297353CC}">
              <c16:uniqueId val="{00000006-7A10-45BA-9DC9-F961695F562B}"/>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ES_tradnl"/>
          </a:p>
        </p:txBody>
      </p:sp>
      <p:sp>
        <p:nvSpPr>
          <p:cNvPr id="3" name="Marcador de fecha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16FE4A2-9C48-4844-8221-3FD1462DAB7E}" type="datetimeFigureOut">
              <a:rPr lang="es-ES_tradnl" smtClean="0"/>
              <a:t>24/02/2025</a:t>
            </a:fld>
            <a:endParaRPr lang="es-ES_tradnl"/>
          </a:p>
        </p:txBody>
      </p:sp>
      <p:sp>
        <p:nvSpPr>
          <p:cNvPr id="4" name="Marcador de pie de página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9B7E7C3-EBCE-8F47-80AF-B4B545BBCA52}" type="slidenum">
              <a:rPr lang="es-ES_tradnl" smtClean="0"/>
              <a:t>‹Nº›</a:t>
            </a:fld>
            <a:endParaRPr lang="es-ES_tradnl"/>
          </a:p>
        </p:txBody>
      </p:sp>
    </p:spTree>
    <p:extLst>
      <p:ext uri="{BB962C8B-B14F-4D97-AF65-F5344CB8AC3E}">
        <p14:creationId xmlns:p14="http://schemas.microsoft.com/office/powerpoint/2010/main" val="274521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ES_tradnl"/>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B48AD2D-EA64-7F4C-B64B-A01DD8307009}" type="datetimeFigureOut">
              <a:rPr lang="es-ES_tradnl" smtClean="0"/>
              <a:t>24/02/2025</a:t>
            </a:fld>
            <a:endParaRPr lang="es-ES_tradnl"/>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ES_tradnl"/>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07DF119-61D9-284D-853B-69AB8CFD3902}" type="slidenum">
              <a:rPr lang="es-ES_tradnl" smtClean="0"/>
              <a:t>‹Nº›</a:t>
            </a:fld>
            <a:endParaRPr lang="es-ES_tradnl"/>
          </a:p>
        </p:txBody>
      </p:sp>
    </p:spTree>
    <p:extLst>
      <p:ext uri="{BB962C8B-B14F-4D97-AF65-F5344CB8AC3E}">
        <p14:creationId xmlns:p14="http://schemas.microsoft.com/office/powerpoint/2010/main" val="239463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En este vídeo veremos el alcance </a:t>
            </a:r>
            <a:r>
              <a:rPr lang="es-CO" dirty="0"/>
              <a:t>del curso. </a:t>
            </a:r>
            <a:r>
              <a:rPr lang="es-MX" dirty="0"/>
              <a:t>El programa </a:t>
            </a:r>
            <a:r>
              <a:rPr lang="es-CO" dirty="0"/>
              <a:t>CALAC+ </a:t>
            </a:r>
            <a:r>
              <a:rPr lang="es-MX" dirty="0"/>
              <a:t>desarrollo cuatro herramientas que les permiten a los países</a:t>
            </a:r>
            <a:r>
              <a:rPr lang="es-CO" dirty="0"/>
              <a:t> </a:t>
            </a:r>
            <a:r>
              <a:rPr lang="es-MX" dirty="0"/>
              <a:t>Cuantificar las emisiones contaminantes de las fuentes móviles de carretera y de no carretera así como realizar evaluaciones económicas que les permitan estimar los beneficios y los costos económicos y sociales que podría tener instrumentos de política pública cuyo objetivo sea la reducción de las emisiones</a:t>
            </a:r>
            <a:r>
              <a:rPr lang="es-CO" dirty="0"/>
              <a:t>. </a:t>
            </a:r>
            <a:r>
              <a:rPr lang="es-MX" dirty="0"/>
              <a:t>Tenemos primeramente </a:t>
            </a:r>
            <a:r>
              <a:rPr lang="es-CO" dirty="0"/>
              <a:t>HEBASH, </a:t>
            </a:r>
            <a:r>
              <a:rPr lang="es-MX" dirty="0"/>
              <a:t>que es una herramienta </a:t>
            </a:r>
            <a:r>
              <a:rPr lang="es-CO" dirty="0"/>
              <a:t>para evaluar </a:t>
            </a:r>
            <a:r>
              <a:rPr lang="es-MX" dirty="0"/>
              <a:t>los beneficios ambientales y en salud humana</a:t>
            </a:r>
            <a:r>
              <a:rPr lang="es-CO" dirty="0"/>
              <a:t> </a:t>
            </a:r>
            <a:r>
              <a:rPr lang="es-MX" dirty="0"/>
              <a:t>a </a:t>
            </a:r>
            <a:r>
              <a:rPr lang="es-MX" dirty="0" err="1"/>
              <a:t>parti</a:t>
            </a:r>
            <a:r>
              <a:rPr lang="es-CO" dirty="0"/>
              <a:t>r </a:t>
            </a:r>
            <a:r>
              <a:rPr lang="es-MX" dirty="0"/>
              <a:t>d reducciones de emisiones o de concentraciones anuales</a:t>
            </a:r>
            <a:r>
              <a:rPr lang="es-CO" dirty="0"/>
              <a:t> de </a:t>
            </a:r>
            <a:r>
              <a:rPr lang="es-MX" dirty="0"/>
              <a:t>contaminantes atmosféricos</a:t>
            </a:r>
            <a:r>
              <a:rPr lang="es-CO" dirty="0"/>
              <a:t>. </a:t>
            </a:r>
            <a:r>
              <a:rPr lang="es-MX" dirty="0"/>
              <a:t>Aquí podemos ver por ejemplo un resultado típico de gebas en el que se nos muestra la reducción de la mortalidad en un horizonte de evaluación da una proyección de reducciones de emisiones</a:t>
            </a:r>
            <a:r>
              <a:rPr lang="es-CO" dirty="0"/>
              <a:t>. </a:t>
            </a:r>
            <a:r>
              <a:rPr lang="es-MX" dirty="0"/>
              <a:t>En segundo lugar tenemos a </a:t>
            </a:r>
            <a:r>
              <a:rPr lang="es-CO" dirty="0"/>
              <a:t>HETRANS, </a:t>
            </a:r>
            <a:r>
              <a:rPr lang="es-MX" dirty="0"/>
              <a:t>que es una herramienta de análisis costo beneficio de políticas públicas relacionadas con la definición de estándares de emisiones contaminantes y de escenarios de electro movilidad</a:t>
            </a:r>
            <a:r>
              <a:rPr lang="es-CO" dirty="0"/>
              <a:t>. </a:t>
            </a:r>
            <a:r>
              <a:rPr lang="es-MX" dirty="0"/>
              <a:t>Esta herramienta nos permite estimar los beneficios Que resultan de reducir las emisiones de este tipo de fuentes móviles, valorizarlos económicamente y compararlos con costos de ascenso tecnológico requeridos para cumplir ya sean los estándares de emisiones </a:t>
            </a:r>
            <a:r>
              <a:rPr lang="es-CO" dirty="0"/>
              <a:t>que se quieren evaluar </a:t>
            </a:r>
            <a:r>
              <a:rPr lang="es-MX" dirty="0"/>
              <a:t>o los escenarios de electro movilidad que se quieran contemplar</a:t>
            </a:r>
            <a:r>
              <a:rPr lang="es-CO" dirty="0"/>
              <a:t>. </a:t>
            </a:r>
            <a:r>
              <a:rPr lang="es-MX" dirty="0"/>
              <a:t>Luego tenemos a </a:t>
            </a:r>
            <a:r>
              <a:rPr lang="es-CO" dirty="0"/>
              <a:t>HEMAQ, </a:t>
            </a:r>
            <a:r>
              <a:rPr lang="es-MX" dirty="0"/>
              <a:t>qué así como g trans permite realizar análisis costo beneficio pero para las fuentes móviles de uso de fuera de carretera o maquinaria móvil no de carretera</a:t>
            </a:r>
            <a:r>
              <a:rPr lang="es-CO" dirty="0"/>
              <a:t>. </a:t>
            </a:r>
            <a:r>
              <a:rPr lang="es-MX" dirty="0"/>
              <a:t>En esta herramienta podemos evaluar diferentes estándares de emisión y estimar los beneficios valorizados económicamente que se tienen de lograr reducciones en este tipo de fuentes móviles</a:t>
            </a:r>
            <a:r>
              <a:rPr lang="es-CO" dirty="0"/>
              <a:t>. </a:t>
            </a:r>
            <a:r>
              <a:rPr lang="es-MX" dirty="0"/>
              <a:t>Al igual que en g de trans los costos asociados serán aquellos requeridos para cumplir con los nuevos estándares </a:t>
            </a:r>
            <a:r>
              <a:rPr lang="es-CO" dirty="0"/>
              <a:t>de emisiones, </a:t>
            </a:r>
            <a:r>
              <a:rPr lang="es-MX" dirty="0"/>
              <a:t>que se reflejan normalmente en</a:t>
            </a:r>
            <a:r>
              <a:rPr lang="es-CO" dirty="0"/>
              <a:t> </a:t>
            </a:r>
            <a:r>
              <a:rPr lang="es-MX" dirty="0"/>
              <a:t>el desarrollo la instalación operación y mantenimiento de nuevos sistemas de control de emisiones o sistemas de inyección de combustible que logren reducir las emisiones generadas durante la combustión</a:t>
            </a:r>
            <a:r>
              <a:rPr lang="es-CO" dirty="0"/>
              <a:t>. </a:t>
            </a:r>
            <a:r>
              <a:rPr lang="es-MX" dirty="0"/>
              <a:t>Por último tenemos a </a:t>
            </a:r>
            <a:r>
              <a:rPr lang="es-MX" dirty="0" err="1"/>
              <a:t>callback</a:t>
            </a:r>
            <a:r>
              <a:rPr lang="es-MX" dirty="0"/>
              <a:t> que es una calculadora de emisiones para maquinaria móvil 9 carretera y que es una herramienta sencilla y muy útil para 2 equipos técnicos de las autoridades ambientales en estimar las emisiones que tienen este tipo de fuentes en diferentes proyectos</a:t>
            </a:r>
            <a:r>
              <a:rPr lang="es-CO" dirty="0"/>
              <a:t>. </a:t>
            </a:r>
            <a:r>
              <a:rPr lang="es-MX" dirty="0"/>
              <a:t>Aquí también muestro alguna de las gráficas que presentan estas herramientas para que el usuario pueda visualizar correctamente los beneficios y los costos que tienen los escenarios que se quieran contemplar</a:t>
            </a:r>
            <a:r>
              <a:rPr lang="es-CO" dirty="0"/>
              <a:t>.</a:t>
            </a:r>
            <a:endParaRPr lang="en-US" dirty="0"/>
          </a:p>
        </p:txBody>
      </p:sp>
      <p:sp>
        <p:nvSpPr>
          <p:cNvPr id="4" name="Marcador de número de diapositiva 3"/>
          <p:cNvSpPr>
            <a:spLocks noGrp="1"/>
          </p:cNvSpPr>
          <p:nvPr>
            <p:ph type="sldNum" sz="quarter" idx="5"/>
          </p:nvPr>
        </p:nvSpPr>
        <p:spPr/>
        <p:txBody>
          <a:bodyPr/>
          <a:lstStyle/>
          <a:p>
            <a:fld id="{D07DF119-61D9-284D-853B-69AB8CFD3902}" type="slidenum">
              <a:rPr lang="es-ES_tradnl" smtClean="0"/>
              <a:t>1</a:t>
            </a:fld>
            <a:endParaRPr lang="es-ES_tradnl"/>
          </a:p>
        </p:txBody>
      </p:sp>
    </p:spTree>
    <p:extLst>
      <p:ext uri="{BB962C8B-B14F-4D97-AF65-F5344CB8AC3E}">
        <p14:creationId xmlns:p14="http://schemas.microsoft.com/office/powerpoint/2010/main" val="2107945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Por otro lado </a:t>
            </a:r>
            <a:r>
              <a:rPr lang="es-CO" dirty="0"/>
              <a:t>CALMAQ </a:t>
            </a:r>
            <a:r>
              <a:rPr lang="es-MX" dirty="0"/>
              <a:t>es una herramienta que nos permite construir inventarios de emisiones a nivel de proyecto de ciudad o país nos permite estimar el consumo de diésel de la máquina en el móvil no de carretera y compara el desempeño ambiental de flotas con diferentes especificaciones técnicas</a:t>
            </a:r>
            <a:r>
              <a:rPr lang="es-CO" dirty="0"/>
              <a:t>.</a:t>
            </a:r>
            <a:endParaRPr lang="en-US" dirty="0"/>
          </a:p>
        </p:txBody>
      </p:sp>
      <p:sp>
        <p:nvSpPr>
          <p:cNvPr id="4" name="Marcador de número de diapositiva 3"/>
          <p:cNvSpPr>
            <a:spLocks noGrp="1"/>
          </p:cNvSpPr>
          <p:nvPr>
            <p:ph type="sldNum" sz="quarter" idx="5"/>
          </p:nvPr>
        </p:nvSpPr>
        <p:spPr/>
        <p:txBody>
          <a:bodyPr/>
          <a:lstStyle/>
          <a:p>
            <a:fld id="{D07DF119-61D9-284D-853B-69AB8CFD3902}" type="slidenum">
              <a:rPr lang="es-ES_tradnl" smtClean="0"/>
              <a:t>10</a:t>
            </a:fld>
            <a:endParaRPr lang="es-ES_tradnl"/>
          </a:p>
        </p:txBody>
      </p:sp>
    </p:spTree>
    <p:extLst>
      <p:ext uri="{BB962C8B-B14F-4D97-AF65-F5344CB8AC3E}">
        <p14:creationId xmlns:p14="http://schemas.microsoft.com/office/powerpoint/2010/main" val="1527048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Las 3 primeras herramientas</a:t>
            </a:r>
            <a:r>
              <a:rPr lang="es-CO" dirty="0"/>
              <a:t>, HETRAN, HEMAQ y HEBASH, </a:t>
            </a:r>
            <a:r>
              <a:rPr lang="es-MX" dirty="0"/>
              <a:t>tienen un principio de funcionamiento muy sencillo y es comparar un escenario de línea base y un escenario de normativa o de reducción de emisiones</a:t>
            </a:r>
            <a:r>
              <a:rPr lang="es-CO" dirty="0"/>
              <a:t>. </a:t>
            </a:r>
            <a:r>
              <a:rPr lang="es-MX" dirty="0"/>
              <a:t>La diferencia entre estos 2 escenarios será la implementación de una norma por ejemplo de exigir la tecnología euro 6 para todos los vehículos a partir de cierto año o establecer metas de electro movilidad para el transporte público de pasajeros en una ciudad en particular</a:t>
            </a:r>
            <a:r>
              <a:rPr lang="es-CO" dirty="0"/>
              <a:t>. </a:t>
            </a:r>
            <a:r>
              <a:rPr lang="es-MX" dirty="0"/>
              <a:t>Este tipo de acciones entonces tendrá un efecto sobre la trayectoria de las emisiones contaminantes de la flota que se está hablando en la ciudad en particular</a:t>
            </a:r>
            <a:r>
              <a:rPr lang="es-CO" dirty="0"/>
              <a:t>. </a:t>
            </a:r>
            <a:r>
              <a:rPr lang="es-MX" dirty="0"/>
              <a:t>Aquí en esta gráfica podemos ver que a partir del 2024 empiezan a divergir estas 2 trayectorias siendo la de la línea base la que está en color azul mostrando que sin esta acción de política pública las emisiones serán mucho mayores que en el escenario de reducción o de normativo</a:t>
            </a:r>
            <a:r>
              <a:rPr lang="es-CO" dirty="0"/>
              <a:t>.</a:t>
            </a:r>
            <a:endParaRPr lang="en-US" dirty="0"/>
          </a:p>
        </p:txBody>
      </p:sp>
      <p:sp>
        <p:nvSpPr>
          <p:cNvPr id="4" name="Marcador de número de diapositiva 3"/>
          <p:cNvSpPr>
            <a:spLocks noGrp="1"/>
          </p:cNvSpPr>
          <p:nvPr>
            <p:ph type="sldNum" sz="quarter" idx="5"/>
          </p:nvPr>
        </p:nvSpPr>
        <p:spPr/>
        <p:txBody>
          <a:bodyPr/>
          <a:lstStyle/>
          <a:p>
            <a:fld id="{D07DF119-61D9-284D-853B-69AB8CFD3902}" type="slidenum">
              <a:rPr lang="es-ES_tradnl" smtClean="0"/>
              <a:t>2</a:t>
            </a:fld>
            <a:endParaRPr lang="es-ES_tradnl"/>
          </a:p>
        </p:txBody>
      </p:sp>
    </p:spTree>
    <p:extLst>
      <p:ext uri="{BB962C8B-B14F-4D97-AF65-F5344CB8AC3E}">
        <p14:creationId xmlns:p14="http://schemas.microsoft.com/office/powerpoint/2010/main" val="2777434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Desde una perspectiva matemática el área entre las 2 curvas nos dará el total de reducción de emisiones que tendremos en nuestro horizonte de evaluación por la implementación de esta política</a:t>
            </a:r>
            <a:r>
              <a:rPr lang="es-CO" dirty="0"/>
              <a:t>. </a:t>
            </a:r>
            <a:r>
              <a:rPr lang="es-MX" dirty="0"/>
              <a:t>Evidentemente estas reducciones tendrán un efecto sobre la calidad del aire que la población respirará en esta ciudad</a:t>
            </a:r>
            <a:r>
              <a:rPr lang="es-CO" dirty="0"/>
              <a:t>.</a:t>
            </a:r>
            <a:endParaRPr lang="en-US" dirty="0"/>
          </a:p>
        </p:txBody>
      </p:sp>
      <p:sp>
        <p:nvSpPr>
          <p:cNvPr id="4" name="Marcador de número de diapositiva 3"/>
          <p:cNvSpPr>
            <a:spLocks noGrp="1"/>
          </p:cNvSpPr>
          <p:nvPr>
            <p:ph type="sldNum" sz="quarter" idx="5"/>
          </p:nvPr>
        </p:nvSpPr>
        <p:spPr/>
        <p:txBody>
          <a:bodyPr/>
          <a:lstStyle/>
          <a:p>
            <a:fld id="{D07DF119-61D9-284D-853B-69AB8CFD3902}" type="slidenum">
              <a:rPr lang="es-ES_tradnl" smtClean="0"/>
              <a:t>3</a:t>
            </a:fld>
            <a:endParaRPr lang="es-ES_tradnl"/>
          </a:p>
        </p:txBody>
      </p:sp>
    </p:spTree>
    <p:extLst>
      <p:ext uri="{BB962C8B-B14F-4D97-AF65-F5344CB8AC3E}">
        <p14:creationId xmlns:p14="http://schemas.microsoft.com/office/powerpoint/2010/main" val="3893282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Lo que se traduce en beneficios ambientales por esa mejora en la calidad del aire que es calculada por la herramienta tomando en consideración estas 2 escenarios en otras palabras la reducción de las emisiones anuales nos permite cuantificar la reducción de la concentración anual de los contaminantes y para el caso en particular de estas herramientas la reducción de la concentración anual de PM 2.5</a:t>
            </a:r>
            <a:endParaRPr lang="en-US" dirty="0"/>
          </a:p>
        </p:txBody>
      </p:sp>
      <p:sp>
        <p:nvSpPr>
          <p:cNvPr id="4" name="Marcador de número de diapositiva 3"/>
          <p:cNvSpPr>
            <a:spLocks noGrp="1"/>
          </p:cNvSpPr>
          <p:nvPr>
            <p:ph type="sldNum" sz="quarter" idx="5"/>
          </p:nvPr>
        </p:nvSpPr>
        <p:spPr/>
        <p:txBody>
          <a:bodyPr/>
          <a:lstStyle/>
          <a:p>
            <a:fld id="{D07DF119-61D9-284D-853B-69AB8CFD3902}" type="slidenum">
              <a:rPr lang="es-ES_tradnl" smtClean="0"/>
              <a:t>4</a:t>
            </a:fld>
            <a:endParaRPr lang="es-ES_tradnl"/>
          </a:p>
        </p:txBody>
      </p:sp>
    </p:spTree>
    <p:extLst>
      <p:ext uri="{BB962C8B-B14F-4D97-AF65-F5344CB8AC3E}">
        <p14:creationId xmlns:p14="http://schemas.microsoft.com/office/powerpoint/2010/main" val="3935733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Pero para poder estimar los beneficios que esta reducción de contaminación tiene sobre la población tenemos que estimar la reducción del riesgo que tiene la población en términos de mortalidad y de morbilidad teniendo en cuenta que como se puede ver en esta gráfica a una mayor exposición de por ejemplo material particulado PM 2.5 tenemos un riesgo relativo mayor de contraer alguna enfermedad qué tiene efectos ya sea de atención hospitalaria o incluso de muerte prematura</a:t>
            </a:r>
            <a:r>
              <a:rPr lang="es-CO" dirty="0"/>
              <a:t>. </a:t>
            </a:r>
            <a:r>
              <a:rPr lang="es-MX" dirty="0"/>
              <a:t>Lo que hacen estas 3 herramientas de evaluación es cuantificar la reducción de la mortalidad por la reducción de la concentración de material particulado PM 2.5</a:t>
            </a:r>
            <a:endParaRPr lang="en-US" dirty="0"/>
          </a:p>
        </p:txBody>
      </p:sp>
      <p:sp>
        <p:nvSpPr>
          <p:cNvPr id="4" name="Marcador de número de diapositiva 3"/>
          <p:cNvSpPr>
            <a:spLocks noGrp="1"/>
          </p:cNvSpPr>
          <p:nvPr>
            <p:ph type="sldNum" sz="quarter" idx="5"/>
          </p:nvPr>
        </p:nvSpPr>
        <p:spPr/>
        <p:txBody>
          <a:bodyPr/>
          <a:lstStyle/>
          <a:p>
            <a:fld id="{D07DF119-61D9-284D-853B-69AB8CFD3902}" type="slidenum">
              <a:rPr lang="es-ES_tradnl" smtClean="0"/>
              <a:t>5</a:t>
            </a:fld>
            <a:endParaRPr lang="es-ES_tradnl"/>
          </a:p>
        </p:txBody>
      </p:sp>
    </p:spTree>
    <p:extLst>
      <p:ext uri="{BB962C8B-B14F-4D97-AF65-F5344CB8AC3E}">
        <p14:creationId xmlns:p14="http://schemas.microsoft.com/office/powerpoint/2010/main" val="2767632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Sin embargo para tomar una decisión que aumente el bienestar de la población se requiere conocer los efectos que tiene esta política no solamente beneficiosos sino también perjudiciales</a:t>
            </a:r>
            <a:r>
              <a:rPr lang="es-CO" dirty="0"/>
              <a:t>. </a:t>
            </a:r>
            <a:r>
              <a:rPr lang="es-MX" dirty="0"/>
              <a:t>Evidentemente la reducción de la concentración pues tiene estos beneficios en salud humana qué puede ser valorizados económicamente y en este curso veremos algunas metodologías de como lo hace las herramientas sin embargo también tenemos que considerar que para lograr esa reducción tenemos que utilizar recursos de la sociedad para garantizar que las fuentes móviles tengan la tecnología adecuada para el lograr reducir sus emisiones esto implica unos mayores costos de producción que podrían ser asumidos ya sean por los productores por los importadores por los ensambladores o por los consumidores de estas fuentes móviles esto implica mayores gastos y por ende menor disponibilidad de recursos para adquirir bienes o servicios que también tienen un beneficio o una utilidad a la sociedad</a:t>
            </a:r>
            <a:r>
              <a:rPr lang="es-CO" dirty="0"/>
              <a:t>. </a:t>
            </a:r>
            <a:r>
              <a:rPr lang="es-MX" dirty="0"/>
              <a:t>Es por ello que los análisis costo beneficio se presentan como una herramienta muy útil para poder comparar cuantitativamente los beneficios económicos y sociales con respecto a los costos económicos y sociales que se generan por la implementación de esta política pública si los beneficios son mayores a los costos podemos decir que la política es viable y es recomendable implementarla de lo contrario es preferible para la sociedad no tomar esa acción de aquel bienestar se vería reducido al tener que asumir más costos que los beneficios que recibiría</a:t>
            </a:r>
            <a:endParaRPr lang="en-US" dirty="0"/>
          </a:p>
        </p:txBody>
      </p:sp>
      <p:sp>
        <p:nvSpPr>
          <p:cNvPr id="4" name="Marcador de número de diapositiva 3"/>
          <p:cNvSpPr>
            <a:spLocks noGrp="1"/>
          </p:cNvSpPr>
          <p:nvPr>
            <p:ph type="sldNum" sz="quarter" idx="5"/>
          </p:nvPr>
        </p:nvSpPr>
        <p:spPr/>
        <p:txBody>
          <a:bodyPr/>
          <a:lstStyle/>
          <a:p>
            <a:fld id="{D07DF119-61D9-284D-853B-69AB8CFD3902}" type="slidenum">
              <a:rPr lang="es-ES_tradnl" smtClean="0"/>
              <a:t>6</a:t>
            </a:fld>
            <a:endParaRPr lang="es-ES_tradnl"/>
          </a:p>
        </p:txBody>
      </p:sp>
    </p:spTree>
    <p:extLst>
      <p:ext uri="{BB962C8B-B14F-4D97-AF65-F5344CB8AC3E}">
        <p14:creationId xmlns:p14="http://schemas.microsoft.com/office/powerpoint/2010/main" val="2700749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Por otro lado un atributo importante que tiene una de las herramientas que es calma es poder estimar las emisiones de una flota de maquinaria que se utilice en un proyecto en particular de una manera muy sencilla a partir de ciertas características técnicas que se tienen de la </a:t>
            </a:r>
            <a:r>
              <a:rPr lang="es-MX" dirty="0" err="1"/>
              <a:t>flot</a:t>
            </a:r>
            <a:r>
              <a:rPr lang="es-CO" dirty="0"/>
              <a:t>a. </a:t>
            </a:r>
            <a:r>
              <a:rPr lang="es-MX" dirty="0"/>
              <a:t>Así mismo esta herramienta también tiene utilidad para los propietarios de la flota u operadores ya que les permite saber cuánto sería el consumo de combustible de la maquinaria en cuestión</a:t>
            </a:r>
            <a:r>
              <a:rPr lang="es-CO" dirty="0"/>
              <a:t>. </a:t>
            </a:r>
            <a:endParaRPr lang="en-US" dirty="0"/>
          </a:p>
        </p:txBody>
      </p:sp>
      <p:sp>
        <p:nvSpPr>
          <p:cNvPr id="4" name="Marcador de número de diapositiva 3"/>
          <p:cNvSpPr>
            <a:spLocks noGrp="1"/>
          </p:cNvSpPr>
          <p:nvPr>
            <p:ph type="sldNum" sz="quarter" idx="5"/>
          </p:nvPr>
        </p:nvSpPr>
        <p:spPr/>
        <p:txBody>
          <a:bodyPr/>
          <a:lstStyle/>
          <a:p>
            <a:fld id="{D07DF119-61D9-284D-853B-69AB8CFD3902}" type="slidenum">
              <a:rPr lang="es-ES_tradnl" smtClean="0"/>
              <a:t>7</a:t>
            </a:fld>
            <a:endParaRPr lang="es-ES_tradnl"/>
          </a:p>
        </p:txBody>
      </p:sp>
    </p:spTree>
    <p:extLst>
      <p:ext uri="{BB962C8B-B14F-4D97-AF65-F5344CB8AC3E}">
        <p14:creationId xmlns:p14="http://schemas.microsoft.com/office/powerpoint/2010/main" val="1111966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HETRANS, HEMAQ y CALMAQ </a:t>
            </a:r>
            <a:r>
              <a:rPr lang="es-MX" dirty="0"/>
              <a:t>permiten realizar inventarios nacionales de emisiones que como se dijo en un anterior vídeo son ejercicios esenciales que deben desarrollar las autoridades ambientales para identificar la contribución que tienen las diferentes fuentes de emisión en la contaminación atmosférica de </a:t>
            </a:r>
            <a:r>
              <a:rPr lang="es-CO" dirty="0"/>
              <a:t>un país.</a:t>
            </a:r>
            <a:endParaRPr lang="en-US" dirty="0"/>
          </a:p>
        </p:txBody>
      </p:sp>
      <p:sp>
        <p:nvSpPr>
          <p:cNvPr id="4" name="Marcador de número de diapositiva 3"/>
          <p:cNvSpPr>
            <a:spLocks noGrp="1"/>
          </p:cNvSpPr>
          <p:nvPr>
            <p:ph type="sldNum" sz="quarter" idx="5"/>
          </p:nvPr>
        </p:nvSpPr>
        <p:spPr/>
        <p:txBody>
          <a:bodyPr/>
          <a:lstStyle/>
          <a:p>
            <a:fld id="{D07DF119-61D9-284D-853B-69AB8CFD3902}" type="slidenum">
              <a:rPr lang="es-ES_tradnl" smtClean="0"/>
              <a:t>8</a:t>
            </a:fld>
            <a:endParaRPr lang="es-ES_tradnl"/>
          </a:p>
        </p:txBody>
      </p:sp>
    </p:spTree>
    <p:extLst>
      <p:ext uri="{BB962C8B-B14F-4D97-AF65-F5344CB8AC3E}">
        <p14:creationId xmlns:p14="http://schemas.microsoft.com/office/powerpoint/2010/main" val="3597808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En este diagrama podemos ver el alcance que tienen cada una de las herramientas de evaluación de políticas podemos ver que g trans y gema son las herramientas más robustas y que contemplan desde la construcción de inventarios de emisiones</a:t>
            </a:r>
            <a:r>
              <a:rPr lang="es-CO" dirty="0"/>
              <a:t> </a:t>
            </a:r>
            <a:r>
              <a:rPr lang="es-MX" dirty="0"/>
              <a:t>hasta el </a:t>
            </a:r>
            <a:r>
              <a:rPr lang="es-MX" dirty="0" err="1"/>
              <a:t>el</a:t>
            </a:r>
            <a:r>
              <a:rPr lang="es-MX" dirty="0"/>
              <a:t> desarrollo de un análisis costo beneficio</a:t>
            </a:r>
            <a:r>
              <a:rPr lang="es-CO" dirty="0"/>
              <a:t>. </a:t>
            </a:r>
            <a:r>
              <a:rPr lang="es-MX" dirty="0"/>
              <a:t>Mientras que </a:t>
            </a:r>
            <a:r>
              <a:rPr lang="es-CO" dirty="0"/>
              <a:t>HEBASH</a:t>
            </a:r>
            <a:r>
              <a:rPr lang="es-MX" dirty="0"/>
              <a:t> permite calcular desde la reducción de concentración de PM 2.5 en una ciudad hasta los beneficios económicos que resultan de la valorización de los efectos en salud humana que puede tener la reducción de contaminación</a:t>
            </a:r>
            <a:r>
              <a:rPr lang="es-CO" dirty="0"/>
              <a:t>.</a:t>
            </a:r>
            <a:endParaRPr lang="en-US" dirty="0"/>
          </a:p>
        </p:txBody>
      </p:sp>
      <p:sp>
        <p:nvSpPr>
          <p:cNvPr id="4" name="Marcador de número de diapositiva 3"/>
          <p:cNvSpPr>
            <a:spLocks noGrp="1"/>
          </p:cNvSpPr>
          <p:nvPr>
            <p:ph type="sldNum" sz="quarter" idx="5"/>
          </p:nvPr>
        </p:nvSpPr>
        <p:spPr/>
        <p:txBody>
          <a:bodyPr/>
          <a:lstStyle/>
          <a:p>
            <a:fld id="{D07DF119-61D9-284D-853B-69AB8CFD3902}" type="slidenum">
              <a:rPr lang="es-ES_tradnl" smtClean="0"/>
              <a:t>9</a:t>
            </a:fld>
            <a:endParaRPr lang="es-ES_tradnl"/>
          </a:p>
        </p:txBody>
      </p:sp>
    </p:spTree>
    <p:extLst>
      <p:ext uri="{BB962C8B-B14F-4D97-AF65-F5344CB8AC3E}">
        <p14:creationId xmlns:p14="http://schemas.microsoft.com/office/powerpoint/2010/main" val="1205256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fld id="{B00D48AB-3258-425C-841A-88AE6D169182}" type="datetimeFigureOut">
              <a:rPr lang="es-CO" smtClean="0"/>
              <a:t>24/02/2025</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6F0D06CF-B83F-4003-AFAA-B87A9EB66473}" type="slidenum">
              <a:rPr lang="es-CO" smtClean="0"/>
              <a:t>‹Nº›</a:t>
            </a:fld>
            <a:endParaRPr lang="es-CO"/>
          </a:p>
        </p:txBody>
      </p:sp>
    </p:spTree>
    <p:extLst>
      <p:ext uri="{BB962C8B-B14F-4D97-AF65-F5344CB8AC3E}">
        <p14:creationId xmlns:p14="http://schemas.microsoft.com/office/powerpoint/2010/main" val="1110901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B00D48AB-3258-425C-841A-88AE6D169182}" type="datetimeFigureOut">
              <a:rPr lang="es-CO" smtClean="0"/>
              <a:t>24/02/2025</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6F0D06CF-B83F-4003-AFAA-B87A9EB66473}" type="slidenum">
              <a:rPr lang="es-CO" smtClean="0"/>
              <a:t>‹Nº›</a:t>
            </a:fld>
            <a:endParaRPr lang="es-CO"/>
          </a:p>
        </p:txBody>
      </p:sp>
    </p:spTree>
    <p:extLst>
      <p:ext uri="{BB962C8B-B14F-4D97-AF65-F5344CB8AC3E}">
        <p14:creationId xmlns:p14="http://schemas.microsoft.com/office/powerpoint/2010/main" val="353821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B00D48AB-3258-425C-841A-88AE6D169182}" type="datetimeFigureOut">
              <a:rPr lang="es-CO" smtClean="0"/>
              <a:t>24/02/2025</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6F0D06CF-B83F-4003-AFAA-B87A9EB66473}" type="slidenum">
              <a:rPr lang="es-CO" smtClean="0"/>
              <a:t>‹Nº›</a:t>
            </a:fld>
            <a:endParaRPr lang="es-CO"/>
          </a:p>
        </p:txBody>
      </p:sp>
    </p:spTree>
    <p:extLst>
      <p:ext uri="{BB962C8B-B14F-4D97-AF65-F5344CB8AC3E}">
        <p14:creationId xmlns:p14="http://schemas.microsoft.com/office/powerpoint/2010/main" val="3038978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2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B00D48AB-3258-425C-841A-88AE6D169182}" type="datetimeFigureOut">
              <a:rPr lang="es-CO" smtClean="0"/>
              <a:t>24/02/2025</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6F0D06CF-B83F-4003-AFAA-B87A9EB66473}" type="slidenum">
              <a:rPr lang="es-CO" smtClean="0"/>
              <a:t>‹Nº›</a:t>
            </a:fld>
            <a:endParaRPr lang="es-CO"/>
          </a:p>
        </p:txBody>
      </p:sp>
    </p:spTree>
    <p:extLst>
      <p:ext uri="{BB962C8B-B14F-4D97-AF65-F5344CB8AC3E}">
        <p14:creationId xmlns:p14="http://schemas.microsoft.com/office/powerpoint/2010/main" val="1633396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B00D48AB-3258-425C-841A-88AE6D169182}" type="datetimeFigureOut">
              <a:rPr lang="es-CO" smtClean="0"/>
              <a:t>24/02/2025</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6F0D06CF-B83F-4003-AFAA-B87A9EB66473}" type="slidenum">
              <a:rPr lang="es-CO" smtClean="0"/>
              <a:t>‹Nº›</a:t>
            </a:fld>
            <a:endParaRPr lang="es-CO"/>
          </a:p>
        </p:txBody>
      </p:sp>
      <p:pic>
        <p:nvPicPr>
          <p:cNvPr id="8" name="Marcador de contenido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61028" y="5758775"/>
            <a:ext cx="2854036" cy="914400"/>
          </a:xfrm>
          <a:prstGeom prst="rect">
            <a:avLst/>
          </a:prstGeom>
        </p:spPr>
      </p:pic>
    </p:spTree>
    <p:extLst>
      <p:ext uri="{BB962C8B-B14F-4D97-AF65-F5344CB8AC3E}">
        <p14:creationId xmlns:p14="http://schemas.microsoft.com/office/powerpoint/2010/main" val="1604844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B00D48AB-3258-425C-841A-88AE6D169182}" type="datetimeFigureOut">
              <a:rPr lang="es-CO" smtClean="0"/>
              <a:t>24/02/2025</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6F0D06CF-B83F-4003-AFAA-B87A9EB66473}" type="slidenum">
              <a:rPr lang="es-CO" smtClean="0"/>
              <a:t>‹Nº›</a:t>
            </a:fld>
            <a:endParaRPr lang="es-CO"/>
          </a:p>
        </p:txBody>
      </p:sp>
    </p:spTree>
    <p:extLst>
      <p:ext uri="{BB962C8B-B14F-4D97-AF65-F5344CB8AC3E}">
        <p14:creationId xmlns:p14="http://schemas.microsoft.com/office/powerpoint/2010/main" val="1148497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B00D48AB-3258-425C-841A-88AE6D169182}" type="datetimeFigureOut">
              <a:rPr lang="es-CO" smtClean="0"/>
              <a:t>24/02/2025</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6F0D06CF-B83F-4003-AFAA-B87A9EB66473}" type="slidenum">
              <a:rPr lang="es-CO" smtClean="0"/>
              <a:t>‹Nº›</a:t>
            </a:fld>
            <a:endParaRPr lang="es-CO"/>
          </a:p>
        </p:txBody>
      </p:sp>
      <p:pic>
        <p:nvPicPr>
          <p:cNvPr id="11" name="Marcador de contenido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61028" y="5758775"/>
            <a:ext cx="2854036" cy="914400"/>
          </a:xfrm>
          <a:prstGeom prst="rect">
            <a:avLst/>
          </a:prstGeom>
        </p:spPr>
      </p:pic>
    </p:spTree>
    <p:extLst>
      <p:ext uri="{BB962C8B-B14F-4D97-AF65-F5344CB8AC3E}">
        <p14:creationId xmlns:p14="http://schemas.microsoft.com/office/powerpoint/2010/main" val="3264445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B00D48AB-3258-425C-841A-88AE6D169182}" type="datetimeFigureOut">
              <a:rPr lang="es-CO" smtClean="0"/>
              <a:t>24/02/2025</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6F0D06CF-B83F-4003-AFAA-B87A9EB66473}" type="slidenum">
              <a:rPr lang="es-CO" smtClean="0"/>
              <a:t>‹Nº›</a:t>
            </a:fld>
            <a:endParaRPr lang="es-CO"/>
          </a:p>
        </p:txBody>
      </p:sp>
    </p:spTree>
    <p:extLst>
      <p:ext uri="{BB962C8B-B14F-4D97-AF65-F5344CB8AC3E}">
        <p14:creationId xmlns:p14="http://schemas.microsoft.com/office/powerpoint/2010/main" val="1491403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00D48AB-3258-425C-841A-88AE6D169182}" type="datetimeFigureOut">
              <a:rPr lang="es-CO" smtClean="0"/>
              <a:t>24/02/2025</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6F0D06CF-B83F-4003-AFAA-B87A9EB66473}" type="slidenum">
              <a:rPr lang="es-CO" smtClean="0"/>
              <a:t>‹Nº›</a:t>
            </a:fld>
            <a:endParaRPr lang="es-CO"/>
          </a:p>
        </p:txBody>
      </p:sp>
    </p:spTree>
    <p:extLst>
      <p:ext uri="{BB962C8B-B14F-4D97-AF65-F5344CB8AC3E}">
        <p14:creationId xmlns:p14="http://schemas.microsoft.com/office/powerpoint/2010/main" val="2798916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00D48AB-3258-425C-841A-88AE6D169182}" type="datetimeFigureOut">
              <a:rPr lang="es-CO" smtClean="0"/>
              <a:t>24/02/2025</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6F0D06CF-B83F-4003-AFAA-B87A9EB66473}" type="slidenum">
              <a:rPr lang="es-CO" smtClean="0"/>
              <a:t>‹Nº›</a:t>
            </a:fld>
            <a:endParaRPr lang="es-CO"/>
          </a:p>
        </p:txBody>
      </p:sp>
    </p:spTree>
    <p:extLst>
      <p:ext uri="{BB962C8B-B14F-4D97-AF65-F5344CB8AC3E}">
        <p14:creationId xmlns:p14="http://schemas.microsoft.com/office/powerpoint/2010/main" val="1464607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00D48AB-3258-425C-841A-88AE6D169182}" type="datetimeFigureOut">
              <a:rPr lang="es-CO" smtClean="0"/>
              <a:t>24/02/2025</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6F0D06CF-B83F-4003-AFAA-B87A9EB66473}" type="slidenum">
              <a:rPr lang="es-CO" smtClean="0"/>
              <a:t>‹Nº›</a:t>
            </a:fld>
            <a:endParaRPr lang="es-CO"/>
          </a:p>
        </p:txBody>
      </p:sp>
    </p:spTree>
    <p:extLst>
      <p:ext uri="{BB962C8B-B14F-4D97-AF65-F5344CB8AC3E}">
        <p14:creationId xmlns:p14="http://schemas.microsoft.com/office/powerpoint/2010/main" val="3378137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D48AB-3258-425C-841A-88AE6D169182}" type="datetimeFigureOut">
              <a:rPr lang="es-CO" smtClean="0"/>
              <a:t>24/02/2025</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0D06CF-B83F-4003-AFAA-B87A9EB66473}" type="slidenum">
              <a:rPr lang="es-CO" smtClean="0"/>
              <a:t>‹Nº›</a:t>
            </a:fld>
            <a:endParaRPr lang="es-CO"/>
          </a:p>
        </p:txBody>
      </p:sp>
    </p:spTree>
    <p:extLst>
      <p:ext uri="{BB962C8B-B14F-4D97-AF65-F5344CB8AC3E}">
        <p14:creationId xmlns:p14="http://schemas.microsoft.com/office/powerpoint/2010/main" val="3745146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audio" Target="../media/media1.m4a"/><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m4a"/><Relationship Id="rId7" Type="http://schemas.openxmlformats.org/officeDocument/2006/relationships/image" Target="../media/image6.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slideLayout" Target="../slideLayouts/slideLayout12.xml"/><Relationship Id="rId7" Type="http://schemas.openxmlformats.org/officeDocument/2006/relationships/chart" Target="../charts/char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chart" Target="../charts/chart2.xml"/><Relationship Id="rId5"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chart" Target="../charts/char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chart" Target="../charts/chart5.xml"/><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8.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3AA22-4658-C780-C223-B1D5F818A364}"/>
            </a:ext>
          </a:extLst>
        </p:cNvPr>
        <p:cNvGrpSpPr/>
        <p:nvPr/>
      </p:nvGrpSpPr>
      <p:grpSpPr>
        <a:xfrm>
          <a:off x="0" y="0"/>
          <a:ext cx="0" cy="0"/>
          <a:chOff x="0" y="0"/>
          <a:chExt cx="0" cy="0"/>
        </a:xfrm>
      </p:grpSpPr>
      <p:sp>
        <p:nvSpPr>
          <p:cNvPr id="13" name="Rectángulo 12">
            <a:extLst>
              <a:ext uri="{FF2B5EF4-FFF2-40B4-BE49-F238E27FC236}">
                <a16:creationId xmlns:a16="http://schemas.microsoft.com/office/drawing/2014/main" id="{79833568-4B24-2824-18C1-43D143F7B2EA}"/>
              </a:ext>
            </a:extLst>
          </p:cNvPr>
          <p:cNvSpPr/>
          <p:nvPr/>
        </p:nvSpPr>
        <p:spPr>
          <a:xfrm>
            <a:off x="1188382" y="191072"/>
            <a:ext cx="10615358" cy="646331"/>
          </a:xfrm>
          <a:prstGeom prst="rect">
            <a:avLst/>
          </a:prstGeom>
        </p:spPr>
        <p:txBody>
          <a:bodyPr wrap="square">
            <a:spAutoFit/>
          </a:bodyPr>
          <a:lstStyle/>
          <a:p>
            <a:r>
              <a:rPr lang="es-ES" sz="3600" b="1" dirty="0">
                <a:solidFill>
                  <a:schemeClr val="accent5">
                    <a:lumMod val="75000"/>
                  </a:schemeClr>
                </a:solidFill>
              </a:rPr>
              <a:t>HERRAMIENTAS</a:t>
            </a:r>
            <a:endParaRPr lang="es-CO" sz="3600" b="1" baseline="-25000" dirty="0">
              <a:solidFill>
                <a:schemeClr val="accent5">
                  <a:lumMod val="75000"/>
                </a:schemeClr>
              </a:solidFill>
            </a:endParaRPr>
          </a:p>
        </p:txBody>
      </p:sp>
      <p:grpSp>
        <p:nvGrpSpPr>
          <p:cNvPr id="10" name="Grupo 9">
            <a:extLst>
              <a:ext uri="{FF2B5EF4-FFF2-40B4-BE49-F238E27FC236}">
                <a16:creationId xmlns:a16="http://schemas.microsoft.com/office/drawing/2014/main" id="{268764AD-6999-C098-26F0-3A2C087D29D7}"/>
              </a:ext>
            </a:extLst>
          </p:cNvPr>
          <p:cNvGrpSpPr/>
          <p:nvPr/>
        </p:nvGrpSpPr>
        <p:grpSpPr>
          <a:xfrm>
            <a:off x="-326686" y="1"/>
            <a:ext cx="2020619" cy="7373068"/>
            <a:chOff x="-326686" y="1"/>
            <a:chExt cx="2020619" cy="7373068"/>
          </a:xfrm>
        </p:grpSpPr>
        <p:sp>
          <p:nvSpPr>
            <p:cNvPr id="11" name="Rectángulo 10">
              <a:extLst>
                <a:ext uri="{FF2B5EF4-FFF2-40B4-BE49-F238E27FC236}">
                  <a16:creationId xmlns:a16="http://schemas.microsoft.com/office/drawing/2014/main" id="{0C7426C7-48D6-C45B-528C-86385BE07363}"/>
                </a:ext>
              </a:extLst>
            </p:cNvPr>
            <p:cNvSpPr/>
            <p:nvPr/>
          </p:nvSpPr>
          <p:spPr>
            <a:xfrm>
              <a:off x="-14395" y="1"/>
              <a:ext cx="1000047" cy="6858000"/>
            </a:xfrm>
            <a:prstGeom prst="rect">
              <a:avLst/>
            </a:prstGeom>
            <a:solidFill>
              <a:srgbClr val="81C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Elipse 11">
              <a:extLst>
                <a:ext uri="{FF2B5EF4-FFF2-40B4-BE49-F238E27FC236}">
                  <a16:creationId xmlns:a16="http://schemas.microsoft.com/office/drawing/2014/main" id="{7710330A-4214-1D13-3BB3-E9EFF29EAAE7}"/>
                </a:ext>
              </a:extLst>
            </p:cNvPr>
            <p:cNvSpPr/>
            <p:nvPr/>
          </p:nvSpPr>
          <p:spPr>
            <a:xfrm>
              <a:off x="-326686" y="5435087"/>
              <a:ext cx="1856843" cy="19379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4" name="Imagen 13">
              <a:extLst>
                <a:ext uri="{FF2B5EF4-FFF2-40B4-BE49-F238E27FC236}">
                  <a16:creationId xmlns:a16="http://schemas.microsoft.com/office/drawing/2014/main" id="{28C56933-004F-17A5-58AA-411CA72CBACD}"/>
                </a:ext>
              </a:extLst>
            </p:cNvPr>
            <p:cNvPicPr>
              <a:picLocks noChangeAspect="1"/>
            </p:cNvPicPr>
            <p:nvPr/>
          </p:nvPicPr>
          <p:blipFill>
            <a:blip r:embed="rId6"/>
            <a:stretch>
              <a:fillRect/>
            </a:stretch>
          </p:blipFill>
          <p:spPr>
            <a:xfrm>
              <a:off x="12901" y="5632132"/>
              <a:ext cx="1681032" cy="1034796"/>
            </a:xfrm>
            <a:prstGeom prst="rect">
              <a:avLst/>
            </a:prstGeom>
          </p:spPr>
        </p:pic>
      </p:grpSp>
      <p:sp>
        <p:nvSpPr>
          <p:cNvPr id="23" name="Rectangle 22">
            <a:extLst>
              <a:ext uri="{FF2B5EF4-FFF2-40B4-BE49-F238E27FC236}">
                <a16:creationId xmlns:a16="http://schemas.microsoft.com/office/drawing/2014/main" id="{7342121B-160C-C2F0-2EAB-EE529DEBA52B}"/>
              </a:ext>
            </a:extLst>
          </p:cNvPr>
          <p:cNvSpPr/>
          <p:nvPr/>
        </p:nvSpPr>
        <p:spPr>
          <a:xfrm>
            <a:off x="1441384" y="1297788"/>
            <a:ext cx="2712604" cy="92310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b="1" dirty="0"/>
              <a:t>HEBASH</a:t>
            </a:r>
          </a:p>
          <a:p>
            <a:pPr algn="ctr"/>
            <a:r>
              <a:rPr lang="es-ES" sz="1200" i="0" u="none" strike="noStrike" dirty="0">
                <a:solidFill>
                  <a:srgbClr val="000000"/>
                </a:solidFill>
                <a:effectLst/>
                <a:latin typeface="Calibri" panose="020F0502020204030204" pitchFamily="34" charset="0"/>
              </a:rPr>
              <a:t>Herramienta para la evaluación de beneficios ambientales y en salud humana</a:t>
            </a:r>
            <a:endParaRPr lang="en-US" sz="1200" dirty="0"/>
          </a:p>
        </p:txBody>
      </p:sp>
      <p:grpSp>
        <p:nvGrpSpPr>
          <p:cNvPr id="24" name="Grupo 1">
            <a:extLst>
              <a:ext uri="{FF2B5EF4-FFF2-40B4-BE49-F238E27FC236}">
                <a16:creationId xmlns:a16="http://schemas.microsoft.com/office/drawing/2014/main" id="{AED7D8AD-12FD-9CD9-7A01-21CD9F99F161}"/>
              </a:ext>
            </a:extLst>
          </p:cNvPr>
          <p:cNvGrpSpPr/>
          <p:nvPr/>
        </p:nvGrpSpPr>
        <p:grpSpPr>
          <a:xfrm>
            <a:off x="4863900" y="1043929"/>
            <a:ext cx="7315199" cy="5622999"/>
            <a:chOff x="4781525" y="1197210"/>
            <a:chExt cx="7315199" cy="5622999"/>
          </a:xfrm>
        </p:grpSpPr>
        <p:pic>
          <p:nvPicPr>
            <p:cNvPr id="25" name="Imagen 17">
              <a:extLst>
                <a:ext uri="{FF2B5EF4-FFF2-40B4-BE49-F238E27FC236}">
                  <a16:creationId xmlns:a16="http://schemas.microsoft.com/office/drawing/2014/main" id="{7DA49BC6-E266-1B78-65C9-32050E2EE832}"/>
                </a:ext>
              </a:extLst>
            </p:cNvPr>
            <p:cNvPicPr>
              <a:picLocks noChangeAspect="1"/>
            </p:cNvPicPr>
            <p:nvPr/>
          </p:nvPicPr>
          <p:blipFill>
            <a:blip r:embed="rId7"/>
            <a:stretch>
              <a:fillRect/>
            </a:stretch>
          </p:blipFill>
          <p:spPr>
            <a:xfrm>
              <a:off x="4781525" y="1258858"/>
              <a:ext cx="3382746" cy="2762576"/>
            </a:xfrm>
            <a:prstGeom prst="rect">
              <a:avLst/>
            </a:prstGeom>
          </p:spPr>
        </p:pic>
        <p:graphicFrame>
          <p:nvGraphicFramePr>
            <p:cNvPr id="26" name="Chart 21">
              <a:extLst>
                <a:ext uri="{FF2B5EF4-FFF2-40B4-BE49-F238E27FC236}">
                  <a16:creationId xmlns:a16="http://schemas.microsoft.com/office/drawing/2014/main" id="{C5445C84-971A-54BF-3F15-C87873953EF8}"/>
                </a:ext>
              </a:extLst>
            </p:cNvPr>
            <p:cNvGraphicFramePr>
              <a:graphicFrameLocks/>
            </p:cNvGraphicFramePr>
            <p:nvPr/>
          </p:nvGraphicFramePr>
          <p:xfrm>
            <a:off x="7885311" y="1197210"/>
            <a:ext cx="4211413" cy="2652952"/>
          </p:xfrm>
          <a:graphic>
            <a:graphicData uri="http://schemas.openxmlformats.org/drawingml/2006/chart">
              <c:chart xmlns:c="http://schemas.openxmlformats.org/drawingml/2006/chart" xmlns:r="http://schemas.openxmlformats.org/officeDocument/2006/relationships" r:id="rId8"/>
            </a:graphicData>
          </a:graphic>
        </p:graphicFrame>
        <p:pic>
          <p:nvPicPr>
            <p:cNvPr id="27" name="Imagen 20">
              <a:extLst>
                <a:ext uri="{FF2B5EF4-FFF2-40B4-BE49-F238E27FC236}">
                  <a16:creationId xmlns:a16="http://schemas.microsoft.com/office/drawing/2014/main" id="{B324AAB3-44BD-131A-6A1F-C6D0FC75F555}"/>
                </a:ext>
              </a:extLst>
            </p:cNvPr>
            <p:cNvPicPr>
              <a:picLocks noChangeAspect="1"/>
            </p:cNvPicPr>
            <p:nvPr/>
          </p:nvPicPr>
          <p:blipFill>
            <a:blip r:embed="rId9"/>
            <a:stretch>
              <a:fillRect/>
            </a:stretch>
          </p:blipFill>
          <p:spPr>
            <a:xfrm>
              <a:off x="6472898" y="3989858"/>
              <a:ext cx="3893912" cy="2830351"/>
            </a:xfrm>
            <a:prstGeom prst="rect">
              <a:avLst/>
            </a:prstGeom>
          </p:spPr>
        </p:pic>
      </p:grpSp>
      <p:sp>
        <p:nvSpPr>
          <p:cNvPr id="28" name="Rectangle 27">
            <a:extLst>
              <a:ext uri="{FF2B5EF4-FFF2-40B4-BE49-F238E27FC236}">
                <a16:creationId xmlns:a16="http://schemas.microsoft.com/office/drawing/2014/main" id="{94E09A46-4B0C-0399-2CF3-CEB4148F85E3}"/>
              </a:ext>
            </a:extLst>
          </p:cNvPr>
          <p:cNvSpPr/>
          <p:nvPr/>
        </p:nvSpPr>
        <p:spPr>
          <a:xfrm>
            <a:off x="1441384" y="2541851"/>
            <a:ext cx="2712604" cy="92310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b="1" dirty="0"/>
              <a:t>HETRANS</a:t>
            </a:r>
          </a:p>
          <a:p>
            <a:pPr algn="ctr"/>
            <a:r>
              <a:rPr lang="es-ES" sz="1200" dirty="0">
                <a:solidFill>
                  <a:srgbClr val="000000"/>
                </a:solidFill>
                <a:latin typeface="Calibri" panose="020F0502020204030204" pitchFamily="34" charset="0"/>
              </a:rPr>
              <a:t>Herramienta ACB para vehículos de carretera</a:t>
            </a:r>
            <a:endParaRPr lang="en-US" sz="1200" b="1" dirty="0"/>
          </a:p>
        </p:txBody>
      </p:sp>
      <p:sp>
        <p:nvSpPr>
          <p:cNvPr id="29" name="Rectangle 28">
            <a:extLst>
              <a:ext uri="{FF2B5EF4-FFF2-40B4-BE49-F238E27FC236}">
                <a16:creationId xmlns:a16="http://schemas.microsoft.com/office/drawing/2014/main" id="{93FA58E4-4ECD-B964-B2F5-D3F5DBE06728}"/>
              </a:ext>
            </a:extLst>
          </p:cNvPr>
          <p:cNvSpPr/>
          <p:nvPr/>
        </p:nvSpPr>
        <p:spPr>
          <a:xfrm>
            <a:off x="1441384" y="3916101"/>
            <a:ext cx="2712604" cy="92310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b="1" dirty="0"/>
              <a:t>HEMAQ</a:t>
            </a:r>
          </a:p>
          <a:p>
            <a:pPr algn="ctr"/>
            <a:r>
              <a:rPr lang="es-ES" sz="1200" dirty="0">
                <a:solidFill>
                  <a:srgbClr val="000000"/>
                </a:solidFill>
                <a:latin typeface="Calibri" panose="020F0502020204030204" pitchFamily="34" charset="0"/>
              </a:rPr>
              <a:t>Herramienta ACB para maquinaria móvil no de carretera diésel</a:t>
            </a:r>
            <a:endParaRPr lang="en-US" b="1" dirty="0"/>
          </a:p>
        </p:txBody>
      </p:sp>
      <p:sp>
        <p:nvSpPr>
          <p:cNvPr id="30" name="Rectangle 29">
            <a:extLst>
              <a:ext uri="{FF2B5EF4-FFF2-40B4-BE49-F238E27FC236}">
                <a16:creationId xmlns:a16="http://schemas.microsoft.com/office/drawing/2014/main" id="{A333DCA1-A4E0-D3E3-2E2F-3367777557B6}"/>
              </a:ext>
            </a:extLst>
          </p:cNvPr>
          <p:cNvSpPr/>
          <p:nvPr/>
        </p:nvSpPr>
        <p:spPr>
          <a:xfrm>
            <a:off x="1441384" y="5170577"/>
            <a:ext cx="2712604" cy="92310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b="1" dirty="0"/>
              <a:t>CALMAQ</a:t>
            </a:r>
          </a:p>
          <a:p>
            <a:pPr algn="ctr"/>
            <a:r>
              <a:rPr lang="es-CO" sz="1200" dirty="0">
                <a:solidFill>
                  <a:srgbClr val="000000"/>
                </a:solidFill>
                <a:latin typeface="Calibri" panose="020F0502020204030204" pitchFamily="34" charset="0"/>
              </a:rPr>
              <a:t>Calculadora de emisiones para maquinaria móvil no de carretera</a:t>
            </a:r>
            <a:endParaRPr lang="en-US" b="1" dirty="0"/>
          </a:p>
        </p:txBody>
      </p:sp>
      <p:pic>
        <p:nvPicPr>
          <p:cNvPr id="8" name="Audio 7">
            <a:hlinkClick r:id="" action="ppaction://media"/>
            <a:extLst>
              <a:ext uri="{FF2B5EF4-FFF2-40B4-BE49-F238E27FC236}">
                <a16:creationId xmlns:a16="http://schemas.microsoft.com/office/drawing/2014/main" id="{FD926D94-9C6F-9CE5-014B-132465130624}"/>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501241116"/>
      </p:ext>
    </p:extLst>
  </p:cSld>
  <p:clrMapOvr>
    <a:masterClrMapping/>
  </p:clrMapOvr>
  <mc:AlternateContent xmlns:mc="http://schemas.openxmlformats.org/markup-compatibility/2006">
    <mc:Choice xmlns:p14="http://schemas.microsoft.com/office/powerpoint/2010/main" Requires="p14">
      <p:transition spd="slow" p14:dur="2000" advTm="198794"/>
    </mc:Choice>
    <mc:Fallback>
      <p:transition spd="slow" advTm="198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8470" x="203200" y="377825"/>
          <p14:tracePt t="8479" x="338138" y="419100"/>
          <p14:tracePt t="8483" x="419100" y="446088"/>
          <p14:tracePt t="8495" x="458788" y="458788"/>
          <p14:tracePt t="8501" x="458788" y="485775"/>
          <p14:tracePt t="8562" x="419100" y="458788"/>
          <p14:tracePt t="8566" x="311150" y="446088"/>
          <p14:tracePt t="8575" x="122238" y="404813"/>
          <p14:tracePt t="8580" x="53975" y="404813"/>
          <p14:tracePt t="29650" x="68263" y="742950"/>
          <p14:tracePt t="29660" x="122238" y="769938"/>
          <p14:tracePt t="29665" x="134938" y="782638"/>
          <p14:tracePt t="29674" x="161925" y="796925"/>
          <p14:tracePt t="29683" x="176213" y="796925"/>
          <p14:tracePt t="29700" x="203200" y="823913"/>
          <p14:tracePt t="29717" x="203200" y="836613"/>
          <p14:tracePt t="29725" x="203200" y="877888"/>
          <p14:tracePt t="29737" x="203200" y="890588"/>
          <p14:tracePt t="29743" x="203200" y="917575"/>
          <p14:tracePt t="29749" x="203200" y="931863"/>
          <p14:tracePt t="29755" x="230188" y="958850"/>
          <p14:tracePt t="29766" x="242888" y="998538"/>
          <p14:tracePt t="29770" x="257175" y="1039813"/>
          <p14:tracePt t="29778" x="296863" y="1093788"/>
          <p14:tracePt t="29786" x="323850" y="1120775"/>
          <p14:tracePt t="29798" x="365125" y="1187450"/>
          <p14:tracePt t="29804" x="527050" y="1417638"/>
          <p14:tracePt t="29812" x="554038" y="1444625"/>
          <p14:tracePt t="29821" x="635000" y="1552575"/>
          <p14:tracePt t="29828" x="674688" y="1633538"/>
          <p14:tracePt t="29835" x="782638" y="1714500"/>
          <p14:tracePt t="29847" x="904875" y="1836738"/>
          <p14:tracePt t="29855" x="931863" y="1836738"/>
          <p14:tracePt t="29862" x="1025525" y="1917700"/>
          <p14:tracePt t="29867" x="1093788" y="1944688"/>
          <p14:tracePt t="29875" x="1187450" y="1984375"/>
          <p14:tracePt t="29885" x="1377950" y="2038350"/>
          <p14:tracePt t="29891" x="1417638" y="2079625"/>
          <p14:tracePt t="29901" x="1512888" y="2119313"/>
          <p14:tracePt t="29907" x="1633538" y="2160588"/>
          <p14:tracePt t="29916" x="1755775" y="2173288"/>
          <p14:tracePt t="29927" x="1957388" y="2268538"/>
          <p14:tracePt t="29937" x="1984375" y="2268538"/>
          <p14:tracePt t="29941" x="2052638" y="2281238"/>
          <p14:tracePt t="29948" x="2146300" y="2281238"/>
          <p14:tracePt t="29960" x="2214563" y="2281238"/>
          <p14:tracePt t="29968" x="2308225" y="2281238"/>
          <p14:tracePt t="29983" x="2322513" y="2281238"/>
          <p14:tracePt t="29990" x="2335213" y="2281238"/>
          <p14:tracePt t="30008" x="2349500" y="2281238"/>
          <p14:tracePt t="30028" x="2376488" y="2281238"/>
          <p14:tracePt t="30039" x="2403475" y="2295525"/>
          <p14:tracePt t="30047" x="2430463" y="2308225"/>
          <p14:tracePt t="30057" x="2443163" y="2308225"/>
          <p14:tracePt t="30063" x="2484438" y="2322513"/>
          <p14:tracePt t="30071" x="2565400" y="2349500"/>
          <p14:tracePt t="30076" x="2578100" y="2349500"/>
          <p14:tracePt t="30089" x="2619375" y="2376488"/>
          <p14:tracePt t="30098" x="2659063" y="2389188"/>
          <p14:tracePt t="30105" x="2673350" y="2389188"/>
          <p14:tracePt t="30113" x="2673350" y="2403475"/>
          <p14:tracePt t="30124" x="2686050" y="2403475"/>
          <p14:tracePt t="30127" x="2700338" y="2416175"/>
          <p14:tracePt t="30135" x="2714625" y="2430463"/>
          <p14:tracePt t="33706" x="2700338" y="2430463"/>
          <p14:tracePt t="33714" x="2673350" y="2430463"/>
          <p14:tracePt t="33784" x="2700338" y="2430463"/>
          <p14:tracePt t="33792" x="2781300" y="2430463"/>
          <p14:tracePt t="33801" x="2822575" y="2416175"/>
          <p14:tracePt t="33811" x="2835275" y="2403475"/>
          <p14:tracePt t="33818" x="2835275" y="2389188"/>
          <p14:tracePt t="33834" x="2835275" y="2362200"/>
          <p14:tracePt t="33841" x="2835275" y="2335213"/>
          <p14:tracePt t="33857" x="2835275" y="2295525"/>
          <p14:tracePt t="33880" x="2835275" y="2268538"/>
          <p14:tracePt t="34018" x="2835275" y="2254250"/>
          <p14:tracePt t="34033" x="2808288" y="2254250"/>
          <p14:tracePt t="34043" x="2781300" y="2254250"/>
          <p14:tracePt t="34050" x="2754313" y="2254250"/>
          <p14:tracePt t="34057" x="2727325" y="2254250"/>
          <p14:tracePt t="34062" x="2714625" y="2254250"/>
          <p14:tracePt t="34073" x="2659063" y="2241550"/>
          <p14:tracePt t="34083" x="2646363" y="2241550"/>
          <p14:tracePt t="34089" x="2632075" y="2241550"/>
          <p14:tracePt t="34099" x="2619375" y="2241550"/>
          <p14:tracePt t="34110" x="2605088" y="2227263"/>
          <p14:tracePt t="34302" x="2605088" y="2214563"/>
          <p14:tracePt t="34315" x="2632075" y="2214563"/>
          <p14:tracePt t="34326" x="2646363" y="2214563"/>
          <p14:tracePt t="34332" x="2673350" y="2214563"/>
          <p14:tracePt t="34342" x="2822575" y="2241550"/>
          <p14:tracePt t="34348" x="2835275" y="2241550"/>
          <p14:tracePt t="34355" x="2930525" y="2281238"/>
          <p14:tracePt t="34364" x="2997200" y="2295525"/>
          <p14:tracePt t="34371" x="3024188" y="2295525"/>
          <p14:tracePt t="34381" x="3146425" y="2295525"/>
          <p14:tracePt t="34386" x="3159125" y="2295525"/>
          <p14:tracePt t="34393" x="3213100" y="2295525"/>
          <p14:tracePt t="34405" x="3281363" y="2295525"/>
          <p14:tracePt t="34410" x="3294063" y="2295525"/>
          <p14:tracePt t="34421" x="3335338" y="2295525"/>
          <p14:tracePt t="34427" x="3348038" y="2295525"/>
          <p14:tracePt t="34439" x="3375025" y="2295525"/>
          <p14:tracePt t="34447" x="3389313" y="2295525"/>
          <p14:tracePt t="34452" x="3402013" y="2295525"/>
          <p14:tracePt t="34462" x="3443288" y="2295525"/>
          <p14:tracePt t="34469" x="3482975" y="2295525"/>
          <p14:tracePt t="34476" x="3536950" y="2322513"/>
          <p14:tracePt t="34492" x="3551238" y="2335213"/>
          <p14:tracePt t="34501" x="3563938" y="2335213"/>
          <p14:tracePt t="34508" x="3578225" y="2335213"/>
          <p14:tracePt t="34517" x="3590925" y="2335213"/>
          <p14:tracePt t="34527" x="3590925" y="2349500"/>
          <p14:tracePt t="34537" x="3605213" y="2362200"/>
          <p14:tracePt t="34721" x="3605213" y="2376488"/>
          <p14:tracePt t="34732" x="3605213" y="2389188"/>
          <p14:tracePt t="41687" x="3605213" y="2403475"/>
          <p14:tracePt t="41706" x="2187575" y="2403475"/>
          <p14:tracePt t="41713" x="2119313" y="2403475"/>
          <p14:tracePt t="41719" x="2106613" y="2403475"/>
          <p14:tracePt t="41729" x="2065338" y="2403475"/>
          <p14:tracePt t="41739" x="2025650" y="2403475"/>
          <p14:tracePt t="41743" x="2011363" y="2403475"/>
          <p14:tracePt t="41752" x="1903413" y="2403475"/>
          <p14:tracePt t="41758" x="1876425" y="2403475"/>
          <p14:tracePt t="41769" x="1782763" y="2403475"/>
          <p14:tracePt t="41775" x="1768475" y="2403475"/>
          <p14:tracePt t="41785" x="1660525" y="2403475"/>
          <p14:tracePt t="41794" x="1593850" y="2403475"/>
          <p14:tracePt t="41797" x="1566863" y="2403475"/>
          <p14:tracePt t="41811" x="1444625" y="2403475"/>
          <p14:tracePt t="41817" x="1417638" y="2403475"/>
          <p14:tracePt t="41825" x="1309688" y="2403475"/>
          <p14:tracePt t="41835" x="1241425" y="2403475"/>
          <p14:tracePt t="41841" x="1201738" y="2403475"/>
          <p14:tracePt t="41851" x="1079500" y="2376488"/>
          <p14:tracePt t="41856" x="1052513" y="2376488"/>
          <p14:tracePt t="41865" x="958850" y="2362200"/>
          <p14:tracePt t="41874" x="904875" y="2362200"/>
          <p14:tracePt t="41880" x="877888" y="2362200"/>
          <p14:tracePt t="41892" x="850900" y="2362200"/>
          <p14:tracePt t="41906" x="836613" y="2362200"/>
          <p14:tracePt t="45190" x="823913" y="2362200"/>
          <p14:tracePt t="45199" x="863600" y="2362200"/>
          <p14:tracePt t="45208" x="931863" y="2362200"/>
          <p14:tracePt t="45218" x="1120775" y="2389188"/>
          <p14:tracePt t="45224" x="1147763" y="2389188"/>
          <p14:tracePt t="45235" x="1282700" y="2389188"/>
          <p14:tracePt t="45240" x="1322388" y="2389188"/>
          <p14:tracePt t="45249" x="1363663" y="2389188"/>
          <p14:tracePt t="45258" x="1512888" y="2389188"/>
          <p14:tracePt t="45266" x="1525588" y="2389188"/>
          <p14:tracePt t="45275" x="1593850" y="2389188"/>
          <p14:tracePt t="45281" x="1633538" y="2403475"/>
          <p14:tracePt t="45290" x="1687513" y="2403475"/>
          <p14:tracePt t="45302" x="1755775" y="2416175"/>
          <p14:tracePt t="45309" x="1795463" y="2416175"/>
          <p14:tracePt t="45314" x="1863725" y="2430463"/>
          <p14:tracePt t="45332" x="1944688" y="2430463"/>
          <p14:tracePt t="45341" x="2011363" y="2443163"/>
          <p14:tracePt t="45346" x="2038350" y="2457450"/>
          <p14:tracePt t="45354" x="2106613" y="2484438"/>
          <p14:tracePt t="45361" x="2119313" y="2484438"/>
          <p14:tracePt t="45371" x="2173288" y="2484438"/>
          <p14:tracePt t="45381" x="2281238" y="2524125"/>
          <p14:tracePt t="45387" x="2295525" y="2524125"/>
          <p14:tracePt t="45398" x="2416175" y="2538413"/>
          <p14:tracePt t="45401" x="2443163" y="2538413"/>
          <p14:tracePt t="45411" x="2497138" y="2538413"/>
          <p14:tracePt t="45421" x="2578100" y="2565400"/>
          <p14:tracePt t="45426" x="2605088" y="2565400"/>
          <p14:tracePt t="45437" x="2714625" y="2578100"/>
          <p14:tracePt t="45441" x="2727325" y="2578100"/>
          <p14:tracePt t="45452" x="2795588" y="2592388"/>
          <p14:tracePt t="45461" x="2903538" y="2632075"/>
          <p14:tracePt t="45466" x="2957513" y="2646363"/>
          <p14:tracePt t="45477" x="2997200" y="2646363"/>
          <p14:tracePt t="45481" x="3024188" y="2646363"/>
          <p14:tracePt t="45490" x="3065463" y="2659063"/>
          <p14:tracePt t="45503" x="3146425" y="2673350"/>
          <p14:tracePt t="45514" x="3173413" y="2673350"/>
          <p14:tracePt t="45519" x="3200400" y="2673350"/>
          <p14:tracePt t="45524" x="3227388" y="2673350"/>
          <p14:tracePt t="45532" x="3254375" y="2673350"/>
          <p14:tracePt t="45543" x="3281363" y="2673350"/>
          <p14:tracePt t="45547" x="3321050" y="2686050"/>
          <p14:tracePt t="45556" x="3375025" y="2700338"/>
          <p14:tracePt t="45562" x="3389313" y="2700338"/>
          <p14:tracePt t="45573" x="3416300" y="2713038"/>
          <p14:tracePt t="45582" x="3470275" y="2713038"/>
          <p14:tracePt t="45598" x="3551238" y="2740025"/>
          <p14:tracePt t="45602" x="3578225" y="2740025"/>
          <p14:tracePt t="45612" x="3605213" y="2754313"/>
          <p14:tracePt t="45624" x="3686175" y="2767013"/>
          <p14:tracePt t="45628" x="3713163" y="2767013"/>
          <p14:tracePt t="45639" x="3794125" y="2781300"/>
          <p14:tracePt t="45642" x="3821113" y="2794000"/>
          <p14:tracePt t="45653" x="3875088" y="2808288"/>
          <p14:tracePt t="45662" x="3902075" y="2808288"/>
          <p14:tracePt t="45670" x="3929063" y="2820988"/>
          <p14:tracePt t="45679" x="3983038" y="2835275"/>
          <p14:tracePt t="45683" x="3995738" y="2835275"/>
          <p14:tracePt t="45693" x="4022725" y="2847975"/>
          <p14:tracePt t="45702" x="4078288" y="2874963"/>
          <p14:tracePt t="45713" x="4090988" y="2889250"/>
          <p14:tracePt t="45717" x="4090988" y="2901950"/>
          <p14:tracePt t="45723" x="4117975" y="2901950"/>
          <p14:tracePt t="45735" x="4159250" y="2928938"/>
          <p14:tracePt t="45744" x="4186238" y="2955925"/>
          <p14:tracePt t="45748" x="4186238" y="2970213"/>
          <p14:tracePt t="45758" x="4225925" y="3009900"/>
          <p14:tracePt t="45764" x="4240213" y="3009900"/>
          <p14:tracePt t="45775" x="4267200" y="3063875"/>
          <p14:tracePt t="45786" x="4333875" y="3132138"/>
          <p14:tracePt t="45793" x="4375150" y="3144838"/>
          <p14:tracePt t="45799" x="4414838" y="3225800"/>
          <p14:tracePt t="45816" x="4441825" y="3267075"/>
          <p14:tracePt t="45822" x="4468813" y="3279775"/>
          <p14:tracePt t="45831" x="4495800" y="3321050"/>
          <p14:tracePt t="45841" x="4510088" y="3333750"/>
          <p14:tracePt t="45846" x="4522788" y="3348038"/>
          <p14:tracePt t="45857" x="4549775" y="3375025"/>
          <p14:tracePt t="45866" x="4576763" y="3387725"/>
          <p14:tracePt t="45877" x="4576763" y="3414713"/>
          <p14:tracePt t="45881" x="4576763" y="3429000"/>
          <p14:tracePt t="45891" x="4591050" y="3443288"/>
          <p14:tracePt t="45901" x="4603750" y="3443288"/>
          <p14:tracePt t="45928" x="4603750" y="3455988"/>
          <p14:tracePt t="45937" x="4603750" y="3470275"/>
          <p14:tracePt t="45969" x="4603750" y="3497263"/>
          <p14:tracePt t="45977" x="4618038" y="3509963"/>
          <p14:tracePt t="45982" x="4630738" y="3524250"/>
          <p14:tracePt t="45993" x="4645025" y="3551238"/>
          <p14:tracePt t="46006" x="4672013" y="3605213"/>
          <p14:tracePt t="46013" x="4672013" y="3617913"/>
          <p14:tracePt t="46018" x="4699000" y="3644900"/>
          <p14:tracePt t="46028" x="4711700" y="3671888"/>
          <p14:tracePt t="46034" x="4725988" y="3686175"/>
          <p14:tracePt t="46042" x="4738688" y="3698875"/>
          <p14:tracePt t="46048" x="4752975" y="3713163"/>
          <p14:tracePt t="46057" x="4765675" y="3725863"/>
          <p14:tracePt t="46067" x="4779963" y="3725863"/>
          <p14:tracePt t="46073" x="4792663" y="3740150"/>
          <p14:tracePt t="46084" x="4806950" y="3740150"/>
          <p14:tracePt t="46090" x="4819650" y="3752850"/>
          <p14:tracePt t="46116" x="4833938" y="3767138"/>
          <p14:tracePt t="46123" x="4860925" y="3794125"/>
          <p14:tracePt t="46160" x="4887913" y="3821113"/>
          <p14:tracePt t="46218" x="4900613" y="3821113"/>
          <p14:tracePt t="46225" x="4900613" y="3833813"/>
          <p14:tracePt t="46251" x="4927600" y="3833813"/>
          <p14:tracePt t="46260" x="4941888" y="3848100"/>
          <p14:tracePt t="46523" x="4941888" y="3860800"/>
          <p14:tracePt t="46587" x="4941888" y="3887788"/>
          <p14:tracePt t="46901" x="4941888" y="3902075"/>
          <p14:tracePt t="48959" x="4954588" y="3902075"/>
          <p14:tracePt t="48970" x="4968875" y="3902075"/>
          <p14:tracePt t="48981" x="4981575" y="3875088"/>
          <p14:tracePt t="48989" x="4995863" y="3860800"/>
          <p14:tracePt t="48994" x="5022850" y="3848100"/>
          <p14:tracePt t="49004" x="5022850" y="3833813"/>
          <p14:tracePt t="49009" x="5035550" y="3821113"/>
          <p14:tracePt t="49024" x="5062538" y="3806825"/>
          <p14:tracePt t="49033" x="5062538" y="3794125"/>
          <p14:tracePt t="49043" x="5103813" y="3779838"/>
          <p14:tracePt t="49061" x="5116513" y="3767138"/>
          <p14:tracePt t="49065" x="5116513" y="3752850"/>
          <p14:tracePt t="49072" x="5130800" y="3740150"/>
          <p14:tracePt t="49086" x="5143500" y="3740150"/>
          <p14:tracePt t="49101" x="5157788" y="3713163"/>
          <p14:tracePt t="49128" x="5184775" y="3698875"/>
          <p14:tracePt t="49158" x="5197475" y="3698875"/>
          <p14:tracePt t="49165" x="5211763" y="3698875"/>
          <p14:tracePt t="49178" x="5224463" y="3698875"/>
          <p14:tracePt t="49196" x="5238750" y="3698875"/>
          <p14:tracePt t="49204" x="5265738" y="3698875"/>
          <p14:tracePt t="49210" x="5292725" y="3698875"/>
          <p14:tracePt t="49221" x="5305425" y="3686175"/>
          <p14:tracePt t="49231" x="5319713" y="3686175"/>
          <p14:tracePt t="49245" x="5332413" y="3686175"/>
          <p14:tracePt t="49261" x="5359400" y="3686175"/>
          <p14:tracePt t="49276" x="5373688" y="3686175"/>
          <p14:tracePt t="49287" x="5400675" y="3686175"/>
          <p14:tracePt t="49310" x="5413375" y="3671888"/>
          <p14:tracePt t="49332" x="5427663" y="3671888"/>
          <p14:tracePt t="49338" x="5441950" y="3671888"/>
          <p14:tracePt t="49372" x="5454650" y="3671888"/>
          <p14:tracePt t="49397" x="5468938" y="3671888"/>
          <p14:tracePt t="49405" x="5468938" y="3659188"/>
          <p14:tracePt t="49457" x="5481638" y="3659188"/>
          <p14:tracePt t="49465" x="5495925" y="3644900"/>
          <p14:tracePt t="49502" x="5508625" y="3644900"/>
          <p14:tracePt t="49512" x="5535613" y="3617913"/>
          <p14:tracePt t="49526" x="5549900" y="3617913"/>
          <p14:tracePt t="49535" x="5576888" y="3617913"/>
          <p14:tracePt t="49542" x="5589588" y="3617913"/>
          <p14:tracePt t="49553" x="5616575" y="3605213"/>
          <p14:tracePt t="49563" x="5630863" y="3605213"/>
          <p14:tracePt t="49573" x="5643563" y="3605213"/>
          <p14:tracePt t="49625" x="5670550" y="3590925"/>
          <p14:tracePt t="49633" x="5684838" y="3578225"/>
          <p14:tracePt t="49653" x="5697538" y="3563938"/>
          <p14:tracePt t="49671" x="5711825" y="3563938"/>
          <p14:tracePt t="49679" x="5724525" y="3563938"/>
          <p14:tracePt t="49697" x="5738813" y="3563938"/>
          <p14:tracePt t="49704" x="5751513" y="3563938"/>
          <p14:tracePt t="49732" x="5765800" y="3563938"/>
          <p14:tracePt t="49757" x="5778500" y="3551238"/>
          <p14:tracePt t="49781" x="5792788" y="3524250"/>
          <p14:tracePt t="49817" x="5805488" y="3524250"/>
          <p14:tracePt t="49828" x="5819775" y="3524250"/>
          <p14:tracePt t="49834" x="5819775" y="3509963"/>
          <p14:tracePt t="49846" x="5832475" y="3497263"/>
          <p14:tracePt t="49860" x="5846763" y="3482975"/>
          <p14:tracePt t="49869" x="5859463" y="3482975"/>
          <p14:tracePt t="49885" x="5859463" y="3470275"/>
          <p14:tracePt t="49902" x="5859463" y="3455988"/>
          <p14:tracePt t="49911" x="5873750" y="3443288"/>
          <p14:tracePt t="49921" x="5886450" y="3429000"/>
          <p14:tracePt t="49936" x="5900738" y="3414713"/>
          <p14:tracePt t="50261" x="5873750" y="3414713"/>
          <p14:tracePt t="50281" x="5832475" y="3443288"/>
          <p14:tracePt t="50284" x="5819775" y="3443288"/>
          <p14:tracePt t="50294" x="5792788" y="3455988"/>
          <p14:tracePt t="50301" x="5751513" y="3455988"/>
          <p14:tracePt t="50336" x="5724525" y="3455988"/>
          <p14:tracePt t="50340" x="5711825" y="3455988"/>
          <p14:tracePt t="50361" x="5697538" y="3455988"/>
          <p14:tracePt t="50381" x="5684838" y="3455988"/>
          <p14:tracePt t="50389" x="5670550" y="3455988"/>
          <p14:tracePt t="50399" x="5657850" y="3455988"/>
          <p14:tracePt t="50408" x="5603875" y="3443288"/>
          <p14:tracePt t="50421" x="5589588" y="3429000"/>
          <p14:tracePt t="50453" x="5576888" y="3414713"/>
          <p14:tracePt t="50461" x="5562600" y="3402013"/>
          <p14:tracePt t="50471" x="5549900" y="3402013"/>
          <p14:tracePt t="50482" x="5549900" y="3387725"/>
          <p14:tracePt t="50491" x="5535613" y="3375025"/>
          <p14:tracePt t="50495" x="5522913" y="3375025"/>
          <p14:tracePt t="50505" x="5508625" y="3333750"/>
          <p14:tracePt t="50514" x="5495925" y="3321050"/>
          <p14:tracePt t="50520" x="5481638" y="3321050"/>
          <p14:tracePt t="50525" x="5481638" y="3306763"/>
          <p14:tracePt t="50535" x="5454650" y="3279775"/>
          <p14:tracePt t="50541" x="5427663" y="3252788"/>
          <p14:tracePt t="50550" x="5413375" y="3225800"/>
          <p14:tracePt t="50561" x="5413375" y="3213100"/>
          <p14:tracePt t="50565" x="5400675" y="3213100"/>
          <p14:tracePt t="50578" x="5386388" y="3198813"/>
          <p14:tracePt t="50581" x="5373688" y="3186113"/>
          <p14:tracePt t="50591" x="5373688" y="3159125"/>
          <p14:tracePt t="50601" x="5346700" y="3132138"/>
          <p14:tracePt t="50624" x="5332413" y="3105150"/>
          <p14:tracePt t="50631" x="5319713" y="3105150"/>
          <p14:tracePt t="50641" x="5319713" y="3090863"/>
          <p14:tracePt t="50647" x="5305425" y="3078163"/>
          <p14:tracePt t="50671" x="5278438" y="3036888"/>
          <p14:tracePt t="50704" x="5278438" y="3024188"/>
          <p14:tracePt t="50723" x="5278438" y="3009900"/>
          <p14:tracePt t="50737" x="5278438" y="2997200"/>
          <p14:tracePt t="50742" x="5278438" y="2982913"/>
          <p14:tracePt t="50753" x="5278438" y="2955925"/>
          <p14:tracePt t="50763" x="5278438" y="2943225"/>
          <p14:tracePt t="50773" x="5278438" y="2928938"/>
          <p14:tracePt t="50788" x="5278438" y="2916238"/>
          <p14:tracePt t="50792" x="5278438" y="2901950"/>
          <p14:tracePt t="50804" x="5278438" y="2874963"/>
          <p14:tracePt t="50810" x="5265738" y="2862263"/>
          <p14:tracePt t="50819" x="5265738" y="2847975"/>
          <p14:tracePt t="50834" x="5238750" y="2808288"/>
          <p14:tracePt t="50843" x="5238750" y="2767013"/>
          <p14:tracePt t="50850" x="5224463" y="2754313"/>
          <p14:tracePt t="50865" x="5224463" y="2727325"/>
          <p14:tracePt t="50961" x="5211763" y="2713038"/>
          <p14:tracePt t="50988" x="5184775" y="2713038"/>
          <p14:tracePt t="51006" x="5130800" y="2740025"/>
          <p14:tracePt t="51014" x="5116513" y="2740025"/>
          <p14:tracePt t="51019" x="5116513" y="2767013"/>
          <p14:tracePt t="51026" x="5089525" y="2781300"/>
          <p14:tracePt t="51034" x="5062538" y="2794000"/>
          <p14:tracePt t="51045" x="5035550" y="2820988"/>
          <p14:tracePt t="51050" x="5035550" y="2835275"/>
          <p14:tracePt t="51065" x="5022850" y="2847975"/>
          <p14:tracePt t="51075" x="5008563" y="2862263"/>
          <p14:tracePt t="51084" x="4995863" y="2889250"/>
          <p14:tracePt t="51090" x="4995863" y="2901950"/>
          <p14:tracePt t="51105" x="4995863" y="2928938"/>
          <p14:tracePt t="51115" x="4981575" y="2943225"/>
          <p14:tracePt t="51125" x="4981575" y="2982913"/>
          <p14:tracePt t="51129" x="4981575" y="3009900"/>
          <p14:tracePt t="51145" x="4981575" y="3024188"/>
          <p14:tracePt t="51157" x="4981575" y="3051175"/>
          <p14:tracePt t="51166" x="4981575" y="3078163"/>
          <p14:tracePt t="51170" x="4981575" y="3090863"/>
          <p14:tracePt t="51199" x="4981575" y="3105150"/>
          <p14:tracePt t="51207" x="4981575" y="3117850"/>
          <p14:tracePt t="51212" x="4981575" y="3132138"/>
          <p14:tracePt t="51231" x="4981575" y="3144838"/>
          <p14:tracePt t="51242" x="4981575" y="3159125"/>
          <p14:tracePt t="51268" x="4981575" y="3171825"/>
          <p14:tracePt t="51277" x="4981575" y="3186113"/>
          <p14:tracePt t="51308" x="4981575" y="3198813"/>
          <p14:tracePt t="51358" x="4981575" y="3213100"/>
          <p14:tracePt t="51367" x="4981575" y="3240088"/>
          <p14:tracePt t="51391" x="4995863" y="3267075"/>
          <p14:tracePt t="51400" x="5008563" y="3279775"/>
          <p14:tracePt t="51431" x="5008563" y="3294063"/>
          <p14:tracePt t="51449" x="5022850" y="3333750"/>
          <p14:tracePt t="51507" x="5049838" y="3333750"/>
          <p14:tracePt t="51750" x="5062538" y="3333750"/>
          <p14:tracePt t="51763" x="5076825" y="3348038"/>
          <p14:tracePt t="51768" x="5103813" y="3360738"/>
          <p14:tracePt t="51778" x="5130800" y="3375025"/>
          <p14:tracePt t="51787" x="5157788" y="3375025"/>
          <p14:tracePt t="51790" x="5184775" y="3387725"/>
          <p14:tracePt t="51801" x="5197475" y="3402013"/>
          <p14:tracePt t="51806" x="5211763" y="3402013"/>
          <p14:tracePt t="51816" x="5278438" y="3443288"/>
          <p14:tracePt t="51827" x="5305425" y="3455988"/>
          <p14:tracePt t="51831" x="5319713" y="3455988"/>
          <p14:tracePt t="51841" x="5332413" y="3470275"/>
          <p14:tracePt t="51846" x="5359400" y="3482975"/>
          <p14:tracePt t="51864" x="5373688" y="3482975"/>
          <p14:tracePt t="51867" x="5386388" y="3482975"/>
          <p14:tracePt t="51883" x="5400675" y="3497263"/>
          <p14:tracePt t="51888" x="5427663" y="3497263"/>
          <p14:tracePt t="51919" x="5441950" y="3497263"/>
          <p14:tracePt t="51938" x="5454650" y="3497263"/>
          <p14:tracePt t="51964" x="5468938" y="3497263"/>
          <p14:tracePt t="51979" x="5481638" y="3497263"/>
          <p14:tracePt t="51993" x="5495925" y="3497263"/>
          <p14:tracePt t="52011" x="5508625" y="3497263"/>
          <p14:tracePt t="52031" x="5522913" y="3497263"/>
          <p14:tracePt t="52036" x="5535613" y="3497263"/>
          <p14:tracePt t="52049" x="5576888" y="3497263"/>
          <p14:tracePt t="52072" x="5616575" y="3497263"/>
          <p14:tracePt t="52087" x="5630863" y="3497263"/>
          <p14:tracePt t="52092" x="5657850" y="3497263"/>
          <p14:tracePt t="52110" x="5684838" y="3497263"/>
          <p14:tracePt t="52117" x="5697538" y="3497263"/>
          <p14:tracePt t="52125" x="5711825" y="3497263"/>
          <p14:tracePt t="52128" x="5724525" y="3497263"/>
          <p14:tracePt t="52138" x="5738813" y="3497263"/>
          <p14:tracePt t="52148" x="5792788" y="3497263"/>
          <p14:tracePt t="52154" x="5805488" y="3497263"/>
          <p14:tracePt t="52165" x="5819775" y="3482975"/>
          <p14:tracePt t="52170" x="5832475" y="3482975"/>
          <p14:tracePt t="52178" x="5859463" y="3482975"/>
          <p14:tracePt t="52189" x="5886450" y="3482975"/>
          <p14:tracePt t="52202" x="5900738" y="3482975"/>
          <p14:tracePt t="52207" x="5927725" y="3482975"/>
          <p14:tracePt t="52213" x="5927725" y="3470275"/>
          <p14:tracePt t="52220" x="5967413" y="3470275"/>
          <p14:tracePt t="52231" x="5994400" y="3470275"/>
          <p14:tracePt t="52241" x="6008688" y="3443288"/>
          <p14:tracePt t="52245" x="6021388" y="3443288"/>
          <p14:tracePt t="52250" x="6035675" y="3443288"/>
          <p14:tracePt t="52261" x="6048375" y="3429000"/>
          <p14:tracePt t="52271" x="6075363" y="3429000"/>
          <p14:tracePt t="52276" x="6089650" y="3414713"/>
          <p14:tracePt t="52291" x="6116638" y="3402013"/>
          <p14:tracePt t="52301" x="6129338" y="3402013"/>
          <p14:tracePt t="52311" x="6143625" y="3402013"/>
          <p14:tracePt t="52317" x="6156325" y="3402013"/>
          <p14:tracePt t="52330" x="6183313" y="3402013"/>
          <p14:tracePt t="52342" x="6210300" y="3387725"/>
          <p14:tracePt t="52351" x="6224588" y="3387725"/>
          <p14:tracePt t="52356" x="6251575" y="3360738"/>
          <p14:tracePt t="52371" x="6278563" y="3348038"/>
          <p14:tracePt t="52389" x="6278563" y="3333750"/>
          <p14:tracePt t="52393" x="6291263" y="3321050"/>
          <p14:tracePt t="52408" x="6305550" y="3306763"/>
          <p14:tracePt t="52435" x="6332538" y="3294063"/>
          <p14:tracePt t="52454" x="6332538" y="3279775"/>
          <p14:tracePt t="52496" x="6332538" y="3240088"/>
          <p14:tracePt t="52515" x="6332538" y="3225800"/>
          <p14:tracePt t="52892" x="6318250" y="3225800"/>
          <p14:tracePt t="52903" x="6305550" y="3225800"/>
          <p14:tracePt t="52911" x="6264275" y="3267075"/>
          <p14:tracePt t="52921" x="6251575" y="3279775"/>
          <p14:tracePt t="52930" x="6224588" y="3306763"/>
          <p14:tracePt t="52936" x="6197600" y="3348038"/>
          <p14:tracePt t="52948" x="6183313" y="3360738"/>
          <p14:tracePt t="52951" x="6156325" y="3375025"/>
          <p14:tracePt t="52960" x="6129338" y="3402013"/>
          <p14:tracePt t="52972" x="6102350" y="3429000"/>
          <p14:tracePt t="52978" x="6089650" y="3455988"/>
          <p14:tracePt t="52986" x="6075363" y="3470275"/>
          <p14:tracePt t="52991" x="6075363" y="3482975"/>
          <p14:tracePt t="53009" x="6062663" y="3497263"/>
          <p14:tracePt t="53016" x="6048375" y="3497263"/>
          <p14:tracePt t="53035" x="6048375" y="3509963"/>
          <p14:tracePt t="53048" x="6048375" y="3524250"/>
          <p14:tracePt t="53068" x="6035675" y="3536950"/>
          <p14:tracePt t="53134" x="6021388" y="3536950"/>
          <p14:tracePt t="53169" x="6008688" y="3536950"/>
          <p14:tracePt t="53191" x="5994400" y="3536950"/>
          <p14:tracePt t="53200" x="5967413" y="3536950"/>
          <p14:tracePt t="53210" x="5954713" y="3524250"/>
          <p14:tracePt t="53240" x="5940425" y="3524250"/>
          <p14:tracePt t="53251" x="5927725" y="3524250"/>
          <p14:tracePt t="53289" x="5913438" y="3524250"/>
          <p14:tracePt t="53295" x="5900738" y="3524250"/>
          <p14:tracePt t="53320" x="5886450" y="3524250"/>
          <p14:tracePt t="53335" x="5873750" y="3524250"/>
          <p14:tracePt t="53355" x="5859463" y="3524250"/>
          <p14:tracePt t="53385" x="5846763" y="3524250"/>
          <p14:tracePt t="53404" x="5819775" y="3524250"/>
          <p14:tracePt t="53411" x="5805488" y="3524250"/>
          <p14:tracePt t="53415" x="5792788" y="3524250"/>
          <p14:tracePt t="53435" x="5765800" y="3536950"/>
          <p14:tracePt t="53455" x="5751513" y="3536950"/>
          <p14:tracePt t="53461" x="5738813" y="3551238"/>
          <p14:tracePt t="53477" x="5724525" y="3563938"/>
          <p14:tracePt t="53487" x="5697538" y="3578225"/>
          <p14:tracePt t="53509" x="5684838" y="3578225"/>
          <p14:tracePt t="53522" x="5670550" y="3578225"/>
          <p14:tracePt t="53527" x="5670550" y="3590925"/>
          <p14:tracePt t="53536" x="5657850" y="3605213"/>
          <p14:tracePt t="53572" x="5630863" y="3605213"/>
          <p14:tracePt t="53583" x="5616575" y="3605213"/>
          <p14:tracePt t="53593" x="5603875" y="3632200"/>
          <p14:tracePt t="53598" x="5589588" y="3644900"/>
          <p14:tracePt t="53618" x="5576888" y="3644900"/>
          <p14:tracePt t="53627" x="5562600" y="3644900"/>
          <p14:tracePt t="53632" x="5562600" y="3659188"/>
          <p14:tracePt t="53636" x="5549900" y="3659188"/>
          <p14:tracePt t="53646" x="5535613" y="3659188"/>
          <p14:tracePt t="53656" x="5522913" y="3671888"/>
          <p14:tracePt t="53673" x="5508625" y="3686175"/>
          <p14:tracePt t="53684" x="5495925" y="3686175"/>
          <p14:tracePt t="53701" x="5481638" y="3686175"/>
          <p14:tracePt t="53704" x="5468938" y="3698875"/>
          <p14:tracePt t="53741" x="5454650" y="3725863"/>
          <p14:tracePt t="53770" x="5441950" y="3740150"/>
          <p14:tracePt t="54819" x="5454650" y="3740150"/>
          <p14:tracePt t="54901" x="5468938" y="3740150"/>
          <p14:tracePt t="54945" x="5468938" y="3752850"/>
          <p14:tracePt t="54959" x="5495925" y="3779838"/>
          <p14:tracePt t="54980" x="5508625" y="3779838"/>
          <p14:tracePt t="54987" x="5522913" y="3779838"/>
          <p14:tracePt t="54996" x="5549900" y="3779838"/>
          <p14:tracePt t="55002" x="5562600" y="3779838"/>
          <p14:tracePt t="55008" x="5576888" y="3794125"/>
          <p14:tracePt t="55018" x="5603875" y="3794125"/>
          <p14:tracePt t="55025" x="5643563" y="3821113"/>
          <p14:tracePt t="55034" x="5657850" y="3821113"/>
          <p14:tracePt t="55038" x="5684838" y="3821113"/>
          <p14:tracePt t="55049" x="5751513" y="3821113"/>
          <p14:tracePt t="55058" x="5832475" y="3833813"/>
          <p14:tracePt t="55064" x="5873750" y="3848100"/>
          <p14:tracePt t="55074" x="5900738" y="3848100"/>
          <p14:tracePt t="55080" x="5994400" y="3848100"/>
          <p14:tracePt t="55092" x="6021388" y="3848100"/>
          <p14:tracePt t="55101" x="6089650" y="3848100"/>
          <p14:tracePt t="55104" x="6116638" y="3848100"/>
          <p14:tracePt t="55114" x="6143625" y="3848100"/>
          <p14:tracePt t="55120" x="6197600" y="3848100"/>
          <p14:tracePt t="55130" x="6237288" y="3848100"/>
          <p14:tracePt t="55142" x="6318250" y="3848100"/>
          <p14:tracePt t="55147" x="6345238" y="3848100"/>
          <p14:tracePt t="55154" x="6372225" y="3848100"/>
          <p14:tracePt t="55160" x="6426200" y="3848100"/>
          <p14:tracePt t="55171" x="6453188" y="3848100"/>
          <p14:tracePt t="55182" x="6521450" y="3848100"/>
          <p14:tracePt t="55191" x="6534150" y="3848100"/>
          <p14:tracePt t="55201" x="6548438" y="3848100"/>
          <p14:tracePt t="56828" x="6561138" y="3848100"/>
          <p14:tracePt t="56869" x="6561138" y="3860800"/>
          <p14:tracePt t="56898" x="6561138" y="3875088"/>
          <p14:tracePt t="56905" x="6548438" y="3887788"/>
          <p14:tracePt t="59146" x="6548438" y="3902075"/>
          <p14:tracePt t="63722" x="6521450" y="3902075"/>
          <p14:tracePt t="63728" x="6426200" y="3902075"/>
          <p14:tracePt t="63739" x="6345238" y="3902075"/>
          <p14:tracePt t="63744" x="6251575" y="3887788"/>
          <p14:tracePt t="63754" x="5994400" y="3860800"/>
          <p14:tracePt t="63758" x="5954713" y="3860800"/>
          <p14:tracePt t="63768" x="5711825" y="3821113"/>
          <p14:tracePt t="63779" x="5522913" y="3806825"/>
          <p14:tracePt t="63784" x="5373688" y="3779838"/>
          <p14:tracePt t="63795" x="5224463" y="3767138"/>
          <p14:tracePt t="63800" x="5197475" y="3767138"/>
          <p14:tracePt t="63812" x="5035550" y="3752850"/>
          <p14:tracePt t="63816" x="5022850" y="3752850"/>
          <p14:tracePt t="63824" x="4968875" y="3752850"/>
          <p14:tracePt t="63835" x="4887913" y="3740150"/>
          <p14:tracePt t="63840" x="4873625" y="3740150"/>
          <p14:tracePt t="63851" x="4819650" y="3740150"/>
          <p14:tracePt t="63856" x="4779963" y="3725863"/>
          <p14:tracePt t="63866" x="4711700" y="3713163"/>
          <p14:tracePt t="63877" x="4618038" y="3713163"/>
          <p14:tracePt t="63882" x="4603750" y="3713163"/>
          <p14:tracePt t="63890" x="4510088" y="3713163"/>
          <p14:tracePt t="63896" x="4495800" y="3713163"/>
          <p14:tracePt t="63907" x="4429125" y="3713163"/>
          <p14:tracePt t="63917" x="4387850" y="3713163"/>
          <p14:tracePt t="63922" x="4375150" y="3713163"/>
          <p14:tracePt t="63931" x="4360863" y="3713163"/>
          <p14:tracePt t="63937" x="4333875" y="3725863"/>
          <p14:tracePt t="63946" x="4306888" y="3725863"/>
          <p14:tracePt t="63958" x="4252913" y="3740150"/>
          <p14:tracePt t="63963" x="4225925" y="3740150"/>
          <p14:tracePt t="63973" x="4117975" y="3740150"/>
          <p14:tracePt t="63978" x="4090988" y="3740150"/>
          <p14:tracePt t="63986" x="3941763" y="3740150"/>
          <p14:tracePt t="63997" x="3806825" y="3725863"/>
          <p14:tracePt t="64002" x="3713163" y="3725863"/>
          <p14:tracePt t="64013" x="3482975" y="3671888"/>
          <p14:tracePt t="64019" x="3443288" y="3659188"/>
          <p14:tracePt t="64026" x="3078163" y="3563938"/>
          <p14:tracePt t="64037" x="2889250" y="3524250"/>
          <p14:tracePt t="64042" x="2795588" y="3497263"/>
          <p14:tracePt t="64053" x="2497138" y="3402013"/>
          <p14:tracePt t="64056" x="2443163" y="3402013"/>
          <p14:tracePt t="64067" x="2308225" y="3387725"/>
          <p14:tracePt t="64080" x="2214563" y="3387725"/>
          <p14:tracePt t="64085" x="2200275" y="3387725"/>
          <p14:tracePt t="64094" x="2173288" y="3387725"/>
          <p14:tracePt t="64098" x="2146300" y="3387725"/>
          <p14:tracePt t="64125" x="2133600" y="3387725"/>
          <p14:tracePt t="64132" x="2106613" y="3387725"/>
          <p14:tracePt t="64151" x="2092325" y="3387725"/>
          <p14:tracePt t="64164" x="2065338" y="3402013"/>
          <p14:tracePt t="64172" x="2052638" y="3429000"/>
          <p14:tracePt t="64179" x="2038350" y="3429000"/>
          <p14:tracePt t="64188" x="2025650" y="3443288"/>
          <p14:tracePt t="64199" x="2011363" y="3455988"/>
          <p14:tracePt t="64209" x="1998663" y="3455988"/>
          <p14:tracePt t="64214" x="1984375" y="3470275"/>
          <p14:tracePt t="64231" x="1984375" y="3482975"/>
          <p14:tracePt t="64250" x="1971675" y="3497263"/>
          <p14:tracePt t="64256" x="1957388" y="3509963"/>
          <p14:tracePt t="64269" x="1957388" y="3524250"/>
          <p14:tracePt t="64279" x="1957388" y="3536950"/>
          <p14:tracePt t="64296" x="1944688" y="3551238"/>
          <p14:tracePt t="64312" x="1944688" y="3563938"/>
          <p14:tracePt t="64321" x="1930400" y="3578225"/>
          <p14:tracePt t="64333" x="1917700" y="3605213"/>
          <p14:tracePt t="64346" x="1903413" y="3617913"/>
          <p14:tracePt t="64705" x="1917700" y="3617913"/>
          <p14:tracePt t="64715" x="1930400" y="3617913"/>
          <p14:tracePt t="64719" x="1944688" y="3617913"/>
          <p14:tracePt t="64728" x="1971675" y="3617913"/>
          <p14:tracePt t="64740" x="2011363" y="3617913"/>
          <p14:tracePt t="64746" x="2025650" y="3617913"/>
          <p14:tracePt t="64753" x="2079625" y="3617913"/>
          <p14:tracePt t="64758" x="2092325" y="3617913"/>
          <p14:tracePt t="64769" x="2133600" y="3617913"/>
          <p14:tracePt t="64779" x="2160588" y="3617913"/>
          <p14:tracePt t="64785" x="2173288" y="3617913"/>
          <p14:tracePt t="64794" x="2187575" y="3617913"/>
          <p14:tracePt t="64798" x="2214563" y="3617913"/>
          <p14:tracePt t="64809" x="2241550" y="3617913"/>
          <p14:tracePt t="64818" x="2268538" y="3617913"/>
          <p14:tracePt t="64824" x="2281238" y="3617913"/>
          <p14:tracePt t="64835" x="2295525" y="3617913"/>
          <p14:tracePt t="64840" x="2322513" y="3617913"/>
          <p14:tracePt t="64849" x="2349500" y="3617913"/>
          <p14:tracePt t="64860" x="2376488" y="3617913"/>
          <p14:tracePt t="64865" x="2389188" y="3617913"/>
          <p14:tracePt t="64875" x="2430463" y="3617913"/>
          <p14:tracePt t="64880" x="2443163" y="3617913"/>
          <p14:tracePt t="64891" x="2484438" y="3617913"/>
          <p14:tracePt t="64901" x="2511425" y="3617913"/>
          <p14:tracePt t="64917" x="2578100" y="3617913"/>
          <p14:tracePt t="64934" x="2632075" y="3617913"/>
          <p14:tracePt t="64941" x="2673350" y="3617913"/>
          <p14:tracePt t="64946" x="2686050" y="3617913"/>
          <p14:tracePt t="64956" x="2741613" y="3617913"/>
          <p14:tracePt t="64962" x="2754313" y="3617913"/>
          <p14:tracePt t="64971" x="2822575" y="3617913"/>
          <p14:tracePt t="64982" x="2835275" y="3617913"/>
          <p14:tracePt t="64986" x="2862263" y="3617913"/>
          <p14:tracePt t="64996" x="2916238" y="3617913"/>
          <p14:tracePt t="65012" x="2957513" y="3632200"/>
          <p14:tracePt t="65021" x="2970213" y="3632200"/>
          <p14:tracePt t="65027" x="3011488" y="3632200"/>
          <p14:tracePt t="65036" x="3051175" y="3632200"/>
          <p14:tracePt t="65052" x="3078163" y="3632200"/>
          <p14:tracePt t="65061" x="3132138" y="3632200"/>
          <p14:tracePt t="65078" x="3159125" y="3632200"/>
          <p14:tracePt t="65093" x="3173413" y="3632200"/>
          <p14:tracePt t="65098" x="3200400" y="3632200"/>
          <p14:tracePt t="65122" x="3227388" y="3632200"/>
          <p14:tracePt t="65129" x="3254375" y="3632200"/>
          <p14:tracePt t="65144" x="3281363" y="3632200"/>
          <p14:tracePt t="65151" x="3294063" y="3644900"/>
          <p14:tracePt t="65159" x="3321050" y="3644900"/>
          <p14:tracePt t="65165" x="3335338" y="3644900"/>
          <p14:tracePt t="65172" x="3375025" y="3644900"/>
          <p14:tracePt t="65183" x="3402013" y="3644900"/>
          <p14:tracePt t="65188" x="3402013" y="3659188"/>
          <p14:tracePt t="65199" x="3429000" y="3659188"/>
          <p14:tracePt t="65203" x="3443288" y="3659188"/>
          <p14:tracePt t="65212" x="3455988" y="3659188"/>
          <p14:tracePt t="65219" x="3470275" y="3659188"/>
          <p14:tracePt t="65229" x="3482975" y="3659188"/>
          <p14:tracePt t="65251" x="3497263" y="3659188"/>
          <p14:tracePt t="65260" x="3524250" y="3671888"/>
          <p14:tracePt t="65287" x="3551238" y="3671888"/>
          <p14:tracePt t="65295" x="3563938" y="3671888"/>
          <p14:tracePt t="65314" x="3578225" y="3671888"/>
          <p14:tracePt t="65337" x="3590925" y="3671888"/>
          <p14:tracePt t="65362" x="3605213" y="3671888"/>
          <p14:tracePt t="65365" x="3605213" y="3698875"/>
          <p14:tracePt t="65394" x="3617913" y="3698875"/>
          <p14:tracePt t="65417" x="3632200" y="3698875"/>
          <p14:tracePt t="65422" x="3644900" y="3698875"/>
          <p14:tracePt t="65444" x="3671888" y="3698875"/>
          <p14:tracePt t="65469" x="3686175" y="3686175"/>
          <p14:tracePt t="65481" x="3698875" y="3686175"/>
          <p14:tracePt t="65498" x="3713163" y="3686175"/>
          <p14:tracePt t="78105" x="5143500" y="4292600"/>
          <p14:tracePt t="78125" x="7885113" y="4117975"/>
          <p14:tracePt t="78133" x="7939088" y="4076700"/>
          <p14:tracePt t="78139" x="7951788" y="4076700"/>
          <p14:tracePt t="78148" x="7993063" y="4049713"/>
          <p14:tracePt t="78153" x="8020050" y="4010025"/>
          <p14:tracePt t="78167" x="8074025" y="3968750"/>
          <p14:tracePt t="78175" x="8128000" y="3887788"/>
          <p14:tracePt t="78189" x="8142288" y="3848100"/>
          <p14:tracePt t="78197" x="8196263" y="3779838"/>
          <p14:tracePt t="78204" x="8196263" y="3767138"/>
          <p14:tracePt t="78214" x="8316913" y="3725863"/>
          <p14:tracePt t="78219" x="8331200" y="3713163"/>
          <p14:tracePt t="78228" x="8397875" y="3713163"/>
          <p14:tracePt t="78234" x="8439150" y="3698875"/>
          <p14:tracePt t="78244" x="8532813" y="3698875"/>
          <p14:tracePt t="78256" x="8655050" y="3686175"/>
          <p14:tracePt t="78268" x="8721725" y="3686175"/>
          <p14:tracePt t="78274" x="8775700" y="3686175"/>
          <p14:tracePt t="78285" x="8802688" y="3686175"/>
          <p14:tracePt t="78295" x="8870950" y="3686175"/>
          <p14:tracePt t="78300" x="8883650" y="3686175"/>
          <p14:tracePt t="78310" x="8910638" y="3686175"/>
          <p14:tracePt t="78315" x="8978900" y="3686175"/>
          <p14:tracePt t="78324" x="9018588" y="3686175"/>
          <p14:tracePt t="78334" x="9032875" y="3698875"/>
          <p14:tracePt t="78363" x="9045575" y="3698875"/>
          <p14:tracePt t="78538" x="9032875" y="3644900"/>
          <p14:tracePt t="78557" x="9005888" y="3617913"/>
          <p14:tracePt t="78573" x="8978900" y="3605213"/>
          <p14:tracePt t="78582" x="8964613" y="3590925"/>
          <p14:tracePt t="78593" x="8937625" y="3551238"/>
          <p14:tracePt t="78607" x="8897938" y="3524250"/>
          <p14:tracePt t="78620" x="8870950" y="3497263"/>
          <p14:tracePt t="78633" x="8856663" y="3470275"/>
          <p14:tracePt t="78639" x="8829675" y="3455988"/>
          <p14:tracePt t="78649" x="8816975" y="3443288"/>
          <p14:tracePt t="78659" x="8802688" y="3443288"/>
          <p14:tracePt t="78666" x="8789988" y="3443288"/>
          <p14:tracePt t="78816" x="8802688" y="3443288"/>
          <p14:tracePt t="78820" x="8843963" y="3455988"/>
          <p14:tracePt t="78826" x="8856663" y="3455988"/>
          <p14:tracePt t="78835" x="8937625" y="3482975"/>
          <p14:tracePt t="78840" x="9032875" y="3509963"/>
          <p14:tracePt t="78850" x="9113838" y="3509963"/>
          <p14:tracePt t="78861" x="9234488" y="3536950"/>
          <p14:tracePt t="78867" x="9261475" y="3536950"/>
          <p14:tracePt t="78874" x="9329738" y="3551238"/>
          <p14:tracePt t="78880" x="9396413" y="3551238"/>
          <p14:tracePt t="78890" x="9437688" y="3551238"/>
          <p14:tracePt t="78900" x="9518650" y="3551238"/>
          <p14:tracePt t="78905" x="9532938" y="3551238"/>
          <p14:tracePt t="78915" x="9545638" y="3551238"/>
          <p14:tracePt t="78921" x="9559925" y="3551238"/>
          <p14:tracePt t="78952" x="9572625" y="3551238"/>
          <p14:tracePt t="79078" x="9559925" y="3551238"/>
          <p14:tracePt t="79087" x="9532938" y="3551238"/>
          <p14:tracePt t="79092" x="9518650" y="3551238"/>
          <p14:tracePt t="79103" x="9477375" y="3551238"/>
          <p14:tracePt t="79107" x="9450388" y="3551238"/>
          <p14:tracePt t="79116" x="9423400" y="3551238"/>
          <p14:tracePt t="79122" x="9396413" y="3551238"/>
          <p14:tracePt t="79133" x="9356725" y="3551238"/>
          <p14:tracePt t="79139" x="9302750" y="3551238"/>
          <p14:tracePt t="79148" x="9275763" y="3551238"/>
          <p14:tracePt t="79159" x="9234488" y="3551238"/>
          <p14:tracePt t="79163" x="9207500" y="3551238"/>
          <p14:tracePt t="79172" x="9194800" y="3551238"/>
          <p14:tracePt t="79178" x="9167813" y="3551238"/>
          <p14:tracePt t="79190" x="9153525" y="3551238"/>
          <p14:tracePt t="79198" x="9113838" y="3551238"/>
          <p14:tracePt t="79208" x="9099550" y="3551238"/>
          <p14:tracePt t="79337" x="9126538" y="3551238"/>
          <p14:tracePt t="79343" x="9167813" y="3551238"/>
          <p14:tracePt t="79356" x="9180513" y="3551238"/>
          <p14:tracePt t="79360" x="9221788" y="3551238"/>
          <p14:tracePt t="79366" x="9234488" y="3551238"/>
          <p14:tracePt t="79377" x="9275763" y="3551238"/>
          <p14:tracePt t="79381" x="9302750" y="3551238"/>
          <p14:tracePt t="79581" x="9315450" y="3551238"/>
          <p14:tracePt t="80598" x="9302750" y="3551238"/>
          <p14:tracePt t="80689" x="9288463" y="3551238"/>
          <p14:tracePt t="87051" x="11044238" y="4400550"/>
          <p14:tracePt t="87057" x="11098213" y="4400550"/>
          <p14:tracePt t="87060" x="11139488" y="4400550"/>
          <p14:tracePt t="87071" x="11233150" y="4400550"/>
          <p14:tracePt t="87075" x="11287125" y="4400550"/>
          <p14:tracePt t="87084" x="11409363" y="4400550"/>
          <p14:tracePt t="87094" x="11652250" y="4400550"/>
          <p14:tracePt t="87099" x="11706225" y="4400550"/>
          <p14:tracePt t="87110" x="11895138" y="4400550"/>
          <p14:tracePt t="87114" x="11934825" y="4400550"/>
          <p14:tracePt t="87125" x="12096750" y="4400550"/>
          <p14:tracePt t="87130" x="12150725" y="4400550"/>
          <p14:tracePt t="87473" x="12165013" y="3551238"/>
          <p14:tracePt t="87482" x="12138025" y="3551238"/>
          <p14:tracePt t="87489" x="12111038" y="3524250"/>
          <p14:tracePt t="87494" x="12096750" y="3524250"/>
          <p14:tracePt t="87502" x="12042775" y="3524250"/>
          <p14:tracePt t="87516" x="11934825" y="3509963"/>
          <p14:tracePt t="87521" x="11922125" y="3509963"/>
          <p14:tracePt t="87529" x="11826875" y="3509963"/>
          <p14:tracePt t="87545" x="11760200" y="3509963"/>
          <p14:tracePt t="87557" x="11691938" y="3509963"/>
          <p14:tracePt t="87561" x="11664950" y="3509963"/>
          <p14:tracePt t="87568" x="11571288" y="3509963"/>
          <p14:tracePt t="87574" x="11544300" y="3524250"/>
          <p14:tracePt t="87584" x="11476038" y="3536950"/>
          <p14:tracePt t="87595" x="11449050" y="3551238"/>
          <p14:tracePt t="87611" x="11409363" y="3563938"/>
          <p14:tracePt t="87669" x="11395075" y="3563938"/>
          <p14:tracePt t="87676" x="11382375" y="3563938"/>
          <p14:tracePt t="87687" x="11355388" y="3578225"/>
          <p14:tracePt t="87708" x="11341100" y="3590925"/>
          <p14:tracePt t="87711" x="11314113" y="3617913"/>
          <p14:tracePt t="87732" x="11287125" y="3659188"/>
          <p14:tracePt t="87740" x="11274425" y="3671888"/>
          <p14:tracePt t="87747" x="11260138" y="3725863"/>
          <p14:tracePt t="87751" x="11260138" y="3752850"/>
          <p14:tracePt t="87763" x="11247438" y="3779838"/>
          <p14:tracePt t="87773" x="11220450" y="3833813"/>
          <p14:tracePt t="87777" x="11206163" y="3848100"/>
          <p14:tracePt t="87787" x="11193463" y="3875088"/>
          <p14:tracePt t="87792" x="11179175" y="3887788"/>
          <p14:tracePt t="87988" x="11179175" y="3902075"/>
          <p14:tracePt t="88000" x="11179175" y="3929063"/>
          <p14:tracePt t="88031" x="11166475" y="3929063"/>
          <p14:tracePt t="88050" x="11152188" y="3941763"/>
          <p14:tracePt t="88107" x="11139488" y="3941763"/>
          <p14:tracePt t="88111" x="11098213" y="3956050"/>
          <p14:tracePt t="88116" x="11071225" y="3968750"/>
          <p14:tracePt t="88125" x="10909300" y="3995738"/>
          <p14:tracePt t="88131" x="10842625" y="4010025"/>
          <p14:tracePt t="88140" x="10693400" y="4090988"/>
          <p14:tracePt t="88151" x="10436225" y="4171950"/>
          <p14:tracePt t="88156" x="10369550" y="4211638"/>
          <p14:tracePt t="88164" x="10058400" y="4360863"/>
          <p14:tracePt t="88170" x="10018713" y="4400550"/>
          <p14:tracePt t="88182" x="9883775" y="4481513"/>
          <p14:tracePt t="88192" x="9653588" y="4670425"/>
          <p14:tracePt t="88198" x="9599613" y="4697413"/>
          <p14:tracePt t="88205" x="9464675" y="4805363"/>
          <p14:tracePt t="88210" x="9410700" y="4832350"/>
          <p14:tracePt t="88221" x="9288463" y="4954588"/>
          <p14:tracePt t="88231" x="9167813" y="5048250"/>
          <p14:tracePt t="88237" x="9140825" y="5062538"/>
          <p14:tracePt t="88246" x="9005888" y="5143500"/>
          <p14:tracePt t="88250" x="8978900" y="5170488"/>
          <p14:tracePt t="88261" x="8897938" y="5211763"/>
          <p14:tracePt t="88271" x="8736013" y="5332413"/>
          <p14:tracePt t="88278" x="8721725" y="5332413"/>
          <p14:tracePt t="88286" x="8667750" y="5373688"/>
          <p14:tracePt t="88293" x="8667750" y="5386388"/>
          <p14:tracePt t="88302" x="8640763" y="5400675"/>
          <p14:tracePt t="88311" x="8613775" y="5454650"/>
          <p14:tracePt t="88324" x="8601075" y="5481638"/>
          <p14:tracePt t="88331" x="8601075" y="5508625"/>
          <p14:tracePt t="88343" x="8601075" y="5548313"/>
          <p14:tracePt t="88353" x="8601075" y="5616575"/>
          <p14:tracePt t="88357" x="8601075" y="5643563"/>
          <p14:tracePt t="88368" x="8601075" y="5683250"/>
          <p14:tracePt t="88374" x="8601075" y="5724525"/>
          <p14:tracePt t="88382" x="8601075" y="5764213"/>
          <p14:tracePt t="88393" x="8601075" y="5818188"/>
          <p14:tracePt t="88397" x="8601075" y="5845175"/>
          <p14:tracePt t="88406" x="8601075" y="5926138"/>
          <p14:tracePt t="88412" x="8601075" y="5940425"/>
          <p14:tracePt t="88424" x="8601075" y="5980113"/>
          <p14:tracePt t="88432" x="8613775" y="6061075"/>
          <p14:tracePt t="88438" x="8628063" y="6075363"/>
          <p14:tracePt t="88448" x="8640763" y="6129338"/>
          <p14:tracePt t="88452" x="8655050" y="6156325"/>
          <p14:tracePt t="88462" x="8667750" y="6196013"/>
          <p14:tracePt t="88472" x="8682038" y="6237288"/>
          <p14:tracePt t="88478" x="8694738" y="6237288"/>
          <p14:tracePt t="88489" x="8709025" y="6264275"/>
          <p14:tracePt t="88499" x="8709025" y="6276975"/>
          <p14:tracePt t="88514" x="8736013" y="6330950"/>
          <p14:tracePt t="88530" x="8748713" y="6345238"/>
          <p14:tracePt t="88551" x="8748713" y="6357938"/>
          <p14:tracePt t="88565" x="8748713" y="6372225"/>
          <p14:tracePt t="88571" x="8748713" y="6384925"/>
          <p14:tracePt t="88590" x="8748713" y="6426200"/>
          <p14:tracePt t="88606" x="8748713" y="6438900"/>
          <p14:tracePt t="88612" x="8748713" y="6465888"/>
          <p14:tracePt t="88619" x="8748713" y="6507163"/>
          <p14:tracePt t="88629" x="8736013" y="6534150"/>
          <p14:tracePt t="88634" x="8736013" y="6546850"/>
          <p14:tracePt t="88639" x="8721725" y="6561138"/>
          <p14:tracePt t="88649" x="8694738" y="6615113"/>
          <p14:tracePt t="88655" x="8694738" y="6627813"/>
          <p14:tracePt t="88665" x="8682038" y="6669088"/>
          <p14:tracePt t="88675" x="8655050" y="6696075"/>
          <p14:tracePt t="88684" x="8640763" y="6723063"/>
          <p14:tracePt t="88690" x="8628063" y="6735763"/>
          <p14:tracePt t="88695" x="8613775" y="6750050"/>
          <p14:tracePt t="88704" x="8613775" y="6762750"/>
          <p14:tracePt t="88714" x="8601075" y="6777038"/>
          <p14:tracePt t="88725" x="8601075" y="6789738"/>
          <p14:tracePt t="88730" x="8586788" y="6816725"/>
          <p14:tracePt t="88736" x="8574088" y="6831013"/>
          <p14:tracePt t="88744" x="8559800" y="6843713"/>
          <p14:tracePt t="90223" x="8628063" y="6804025"/>
          <p14:tracePt t="90234" x="8628063" y="6789738"/>
          <p14:tracePt t="90239" x="8628063" y="6735763"/>
          <p14:tracePt t="90244" x="8628063" y="6723063"/>
          <p14:tracePt t="90260" x="8628063" y="6708775"/>
          <p14:tracePt t="90270" x="8613775" y="6696075"/>
          <p14:tracePt t="90278" x="8586788" y="6696075"/>
          <p14:tracePt t="90295" x="8559800" y="6696075"/>
          <p14:tracePt t="90302" x="8547100" y="6681788"/>
          <p14:tracePt t="90338" x="8532813" y="6669088"/>
          <p14:tracePt t="90386" x="8532813" y="6642100"/>
          <p14:tracePt t="90604" x="8532813" y="6627813"/>
          <p14:tracePt t="90617" x="8559800" y="6627813"/>
          <p14:tracePt t="90625" x="8601075" y="6627813"/>
          <p14:tracePt t="90634" x="8640763" y="6627813"/>
          <p14:tracePt t="90642" x="8694738" y="6627813"/>
          <p14:tracePt t="90648" x="8721725" y="6627813"/>
          <p14:tracePt t="90658" x="8763000" y="6627813"/>
          <p14:tracePt t="90663" x="8802688" y="6627813"/>
          <p14:tracePt t="90672" x="8829675" y="6627813"/>
          <p14:tracePt t="90682" x="8843963" y="6627813"/>
          <p14:tracePt t="90687" x="8870950" y="6627813"/>
          <p14:tracePt t="90696" x="8910638" y="6627813"/>
          <p14:tracePt t="90725" x="8937625" y="6627813"/>
          <p14:tracePt t="90738" x="8951913" y="6627813"/>
          <p14:tracePt t="90749" x="8978900" y="6627813"/>
          <p14:tracePt t="90769" x="8991600" y="6627813"/>
          <p14:tracePt t="90910" x="8978900" y="6627813"/>
          <p14:tracePt t="90915" x="8964613" y="6627813"/>
          <p14:tracePt t="90924" x="8910638" y="6615113"/>
          <p14:tracePt t="90931" x="8897938" y="6615113"/>
          <p14:tracePt t="90938" x="8856663" y="6600825"/>
          <p14:tracePt t="90945" x="8843963" y="6588125"/>
          <p14:tracePt t="90957" x="8789988" y="6588125"/>
          <p14:tracePt t="90965" x="8748713" y="6588125"/>
          <p14:tracePt t="90985" x="8721725" y="6588125"/>
          <p14:tracePt t="90997" x="8709025" y="6588125"/>
          <p14:tracePt t="103130" x="1917700" y="6142038"/>
          <p14:tracePt t="103140" x="1836738" y="6142038"/>
          <p14:tracePt t="103146" x="1768475" y="6129338"/>
          <p14:tracePt t="103157" x="1660525" y="6129338"/>
          <p14:tracePt t="103163" x="1606550" y="6115050"/>
          <p14:tracePt t="103171" x="1377950" y="6102350"/>
          <p14:tracePt t="103182" x="1282700" y="6102350"/>
          <p14:tracePt t="103187" x="1133475" y="6102350"/>
          <p14:tracePt t="103196" x="1012825" y="6061075"/>
          <p14:tracePt t="103202" x="958850" y="6061075"/>
          <p14:tracePt t="103213" x="823913" y="6048375"/>
          <p14:tracePt t="103222" x="674688" y="6034088"/>
          <p14:tracePt t="103227" x="539750" y="6034088"/>
          <p14:tracePt t="103237" x="431800" y="5994400"/>
          <p14:tracePt t="103242" x="377825" y="5980113"/>
          <p14:tracePt t="103252" x="176213" y="5967413"/>
          <p14:tracePt t="103263" x="53975" y="5953125"/>
          <p14:tracePt t="103440" x="95250" y="5319713"/>
          <p14:tracePt t="103446" x="134938" y="5278438"/>
          <p14:tracePt t="103456" x="176213" y="5265738"/>
          <p14:tracePt t="103460" x="203200" y="5238750"/>
          <p14:tracePt t="103470" x="230188" y="5224463"/>
          <p14:tracePt t="103476" x="242888" y="5224463"/>
          <p14:tracePt t="103486" x="257175" y="5224463"/>
          <p14:tracePt t="103496" x="296863" y="5224463"/>
          <p14:tracePt t="103501" x="323850" y="5211763"/>
          <p14:tracePt t="103513" x="338138" y="5211763"/>
          <p14:tracePt t="103517" x="350838" y="5211763"/>
          <p14:tracePt t="103526" x="419100" y="5211763"/>
          <p14:tracePt t="103536" x="473075" y="5211763"/>
          <p14:tracePt t="103542" x="539750" y="5211763"/>
          <p14:tracePt t="103553" x="581025" y="5211763"/>
          <p14:tracePt t="103558" x="593725" y="5211763"/>
          <p14:tracePt t="103566" x="688975" y="5211763"/>
          <p14:tracePt t="103577" x="755650" y="5211763"/>
          <p14:tracePt t="103582" x="850900" y="5211763"/>
          <p14:tracePt t="103593" x="877888" y="5211763"/>
          <p14:tracePt t="103597" x="917575" y="5211763"/>
          <p14:tracePt t="103606" x="1039813" y="5211763"/>
          <p14:tracePt t="103618" x="1106488" y="5211763"/>
          <p14:tracePt t="103623" x="1201738" y="5211763"/>
          <p14:tracePt t="103632" x="1295400" y="5170488"/>
          <p14:tracePt t="103638" x="1322388" y="5170488"/>
          <p14:tracePt t="103648" x="1458913" y="5170488"/>
          <p14:tracePt t="103658" x="1498600" y="5170488"/>
          <p14:tracePt t="103662" x="1539875" y="5170488"/>
          <p14:tracePt t="103672" x="1579563" y="5170488"/>
          <p14:tracePt t="103678" x="1606550" y="5170488"/>
          <p14:tracePt t="103689" x="1674813" y="5170488"/>
          <p14:tracePt t="103698" x="1687513" y="5170488"/>
          <p14:tracePt t="103701" x="1701800" y="5170488"/>
          <p14:tracePt t="103713" x="1728788" y="5170488"/>
          <p14:tracePt t="103729" x="1741488" y="5170488"/>
          <p14:tracePt t="103739" x="1768475" y="5170488"/>
          <p14:tracePt t="103744" x="1782763" y="5170488"/>
          <p14:tracePt t="103754" x="1795463" y="5170488"/>
          <p14:tracePt t="103765" x="1822450" y="5157788"/>
          <p14:tracePt t="103840" x="1849438" y="5157788"/>
          <p14:tracePt t="103850" x="1863725" y="5143500"/>
          <p14:tracePt t="103866" x="1890713" y="5143500"/>
          <p14:tracePt t="103881" x="1917700" y="5143500"/>
          <p14:tracePt t="103890" x="1971675" y="5143500"/>
          <p14:tracePt t="103901" x="2011363" y="5143500"/>
          <p14:tracePt t="103905" x="2079625" y="5143500"/>
          <p14:tracePt t="103914" x="2133600" y="5143500"/>
          <p14:tracePt t="103920" x="2187575" y="5143500"/>
          <p14:tracePt t="103931" x="2322513" y="5143500"/>
          <p14:tracePt t="103942" x="2416175" y="5143500"/>
          <p14:tracePt t="103947" x="2511425" y="5143500"/>
          <p14:tracePt t="103955" x="2646363" y="5143500"/>
          <p14:tracePt t="103960" x="2686050" y="5143500"/>
          <p14:tracePt t="103971" x="2862263" y="5143500"/>
          <p14:tracePt t="103981" x="2970213" y="5143500"/>
          <p14:tracePt t="103987" x="3078163" y="5143500"/>
          <p14:tracePt t="103997" x="3132138" y="5143500"/>
          <p14:tracePt t="104001" x="3173413" y="5143500"/>
          <p14:tracePt t="104011" x="3335338" y="5143500"/>
          <p14:tracePt t="104021" x="3375025" y="5129213"/>
          <p14:tracePt t="104027" x="3429000" y="5116513"/>
          <p14:tracePt t="104037" x="3482975" y="5116513"/>
          <p14:tracePt t="104042" x="3509963" y="5116513"/>
          <p14:tracePt t="104050" x="3551238" y="5116513"/>
          <p14:tracePt t="104061" x="3590925" y="5116513"/>
          <p14:tracePt t="104070" x="3605213" y="5116513"/>
          <p14:tracePt t="104088" x="3617913" y="5116513"/>
          <p14:tracePt t="104115" x="3644900" y="5116513"/>
          <p14:tracePt t="104128" x="3659188" y="5116513"/>
          <p14:tracePt t="104167" x="3671888" y="5116513"/>
          <p14:tracePt t="104173" x="3686175" y="5116513"/>
          <p14:tracePt t="128158" x="161925" y="5075238"/>
          <p14:tracePt t="128164" x="473075" y="5075238"/>
          <p14:tracePt t="128169" x="539750" y="5075238"/>
          <p14:tracePt t="128183" x="688975" y="5075238"/>
          <p14:tracePt t="128190" x="850900" y="5075238"/>
          <p14:tracePt t="128194" x="944563" y="5075238"/>
          <p14:tracePt t="128204" x="1187450" y="5075238"/>
          <p14:tracePt t="128210" x="1255713" y="5075238"/>
          <p14:tracePt t="128220" x="1458913" y="5075238"/>
          <p14:tracePt t="128231" x="1768475" y="5075238"/>
          <p14:tracePt t="128235" x="1836738" y="5075238"/>
          <p14:tracePt t="128247" x="2065338" y="5075238"/>
          <p14:tracePt t="128252" x="2092325" y="5075238"/>
          <p14:tracePt t="128261" x="2187575" y="5075238"/>
          <p14:tracePt t="128271" x="2254250" y="5075238"/>
          <p14:tracePt t="128277" x="2308225" y="5075238"/>
          <p14:tracePt t="128286" x="2376488" y="5089525"/>
          <p14:tracePt t="128289" x="2389188" y="5089525"/>
          <p14:tracePt t="128300" x="2430463" y="5089525"/>
          <p14:tracePt t="128312" x="2470150" y="5089525"/>
          <p14:tracePt t="128317" x="2497138" y="5089525"/>
          <p14:tracePt t="128326" x="2524125" y="5089525"/>
          <p14:tracePt t="128332" x="2538413" y="5089525"/>
          <p14:tracePt t="128347" x="2551113" y="5089525"/>
          <p14:tracePt t="128356" x="2578100" y="5102225"/>
          <p14:tracePt t="128369" x="2592388" y="5102225"/>
          <p14:tracePt t="128373" x="2619375" y="5102225"/>
          <p14:tracePt t="128382" x="2686050" y="5143500"/>
          <p14:tracePt t="128388" x="2727325" y="5143500"/>
          <p14:tracePt t="128399" x="2835275" y="5143500"/>
          <p14:tracePt t="128408" x="2984500" y="5143500"/>
          <p14:tracePt t="128413" x="3038475" y="5143500"/>
          <p14:tracePt t="128423" x="3281363" y="5143500"/>
          <p14:tracePt t="128429" x="3348038" y="5143500"/>
          <p14:tracePt t="128439" x="3524250" y="5143500"/>
          <p14:tracePt t="128449" x="3860800" y="5143500"/>
          <p14:tracePt t="128453" x="3929063" y="5143500"/>
          <p14:tracePt t="128462" x="4348163" y="5143500"/>
          <p14:tracePt t="128468" x="4429125" y="5143500"/>
          <p14:tracePt t="128479" x="4618038" y="5143500"/>
          <p14:tracePt t="128490" x="4981575" y="5143500"/>
          <p14:tracePt t="128495" x="5049838" y="5143500"/>
          <p14:tracePt t="128504" x="5386388" y="5048250"/>
          <p14:tracePt t="128508" x="5427663" y="5035550"/>
          <p14:tracePt t="128518" x="5576888" y="4913313"/>
          <p14:tracePt t="128528" x="5805488" y="4684713"/>
          <p14:tracePt t="128534" x="5873750" y="4616450"/>
          <p14:tracePt t="128545" x="5981700" y="4427538"/>
          <p14:tracePt t="128549" x="6008688" y="4373563"/>
          <p14:tracePt t="128558" x="6062663" y="4252913"/>
          <p14:tracePt t="128569" x="6156325" y="4049713"/>
          <p14:tracePt t="128575" x="6170613" y="3995738"/>
          <p14:tracePt t="128584" x="6224588" y="3806825"/>
          <p14:tracePt t="128590" x="6251575" y="3779838"/>
          <p14:tracePt t="128601" x="6264275" y="3698875"/>
          <p14:tracePt t="128612" x="6372225" y="3536950"/>
          <p14:tracePt t="128616" x="6386513" y="3509963"/>
          <p14:tracePt t="128624" x="6467475" y="3348038"/>
          <p14:tracePt t="128630" x="6494463" y="3306763"/>
          <p14:tracePt t="128642" x="6561138" y="3198813"/>
          <p14:tracePt t="128648" x="6588125" y="3117850"/>
          <p14:tracePt t="128656" x="6656388" y="3036888"/>
          <p14:tracePt t="128666" x="6764338" y="2916238"/>
          <p14:tracePt t="128671" x="6791325" y="2901950"/>
          <p14:tracePt t="128680" x="6899275" y="2754313"/>
          <p14:tracePt t="128686" x="6926263" y="2740025"/>
          <p14:tracePt t="128696" x="6980238" y="2686050"/>
          <p14:tracePt t="128706" x="7034213" y="2673350"/>
          <p14:tracePt t="128717" x="7061200" y="2646363"/>
          <p14:tracePt t="128776" x="7061200" y="2673350"/>
          <p14:tracePt t="128787" x="7088188" y="2767013"/>
          <p14:tracePt t="128792" x="7088188" y="2781300"/>
          <p14:tracePt t="128803" x="7169150" y="2862263"/>
          <p14:tracePt t="128807" x="7196138" y="2889250"/>
          <p14:tracePt t="128818" x="7223125" y="2916238"/>
          <p14:tracePt t="128824" x="7291388" y="2955925"/>
          <p14:tracePt t="128834" x="7318375" y="2982913"/>
          <p14:tracePt t="128844" x="7466013" y="3078163"/>
          <p14:tracePt t="128848" x="7480300" y="3090863"/>
          <p14:tracePt t="128859" x="7561263" y="3117850"/>
          <p14:tracePt t="128875" x="7627938" y="3132138"/>
          <p14:tracePt t="128884" x="7762875" y="3159125"/>
          <p14:tracePt t="128889" x="7789863" y="3171825"/>
          <p14:tracePt t="128898" x="7912100" y="3171825"/>
          <p14:tracePt t="128903" x="7951788" y="3171825"/>
          <p14:tracePt t="128914" x="8074025" y="3171825"/>
          <p14:tracePt t="128919" x="8101013" y="3171825"/>
          <p14:tracePt t="128930" x="8196263" y="3171825"/>
          <p14:tracePt t="128940" x="8277225" y="3171825"/>
          <p14:tracePt t="128946" x="8304213" y="3171825"/>
          <p14:tracePt t="128957" x="8370888" y="3171825"/>
          <p14:tracePt t="128961" x="8385175" y="3171825"/>
          <p14:tracePt t="128970" x="8412163" y="3171825"/>
          <p14:tracePt t="128982" x="8424863" y="3171825"/>
          <p14:tracePt t="129091" x="8424863" y="3186113"/>
          <p14:tracePt t="129095" x="8424863" y="3198813"/>
          <p14:tracePt t="129101" x="8424863" y="3213100"/>
          <p14:tracePt t="129115" x="8412163" y="3213100"/>
          <p14:tracePt t="129125" x="8412163" y="3225800"/>
          <p14:tracePt t="129135" x="8397875" y="3240088"/>
          <p14:tracePt t="129214" x="8385175" y="3267075"/>
          <p14:tracePt t="129239" x="8385175" y="3279775"/>
          <p14:tracePt t="129248" x="8370888" y="3279775"/>
          <p14:tracePt t="129261" x="8370888" y="3294063"/>
          <p14:tracePt t="129289" x="8358188" y="3321050"/>
          <p14:tracePt t="129298" x="8343900" y="3321050"/>
          <p14:tracePt t="129332" x="8343900" y="3333750"/>
          <p14:tracePt t="129339" x="8316913" y="3375025"/>
          <p14:tracePt t="129377" x="8316913" y="3387725"/>
          <p14:tracePt t="129386" x="8304213" y="3402013"/>
          <p14:tracePt t="129394" x="8289925" y="3402013"/>
          <p14:tracePt t="130136" x="8289925" y="3414713"/>
          <p14:tracePt t="130140" x="8289925" y="3429000"/>
          <p14:tracePt t="130156" x="8289925" y="3455988"/>
          <p14:tracePt t="130167" x="8289925" y="3470275"/>
          <p14:tracePt t="130192" x="8289925" y="3497263"/>
          <p14:tracePt t="130199" x="8304213" y="3509963"/>
          <p14:tracePt t="130207" x="8316913" y="3524250"/>
          <p14:tracePt t="130211" x="8331200" y="3551238"/>
          <p14:tracePt t="130222" x="8343900" y="3563938"/>
          <p14:tracePt t="130226" x="8358188" y="3563938"/>
          <p14:tracePt t="130236" x="8385175" y="3578225"/>
          <p14:tracePt t="130242" x="8412163" y="3590925"/>
          <p14:tracePt t="130253" x="8424863" y="3590925"/>
          <p14:tracePt t="130263" x="8451850" y="3617913"/>
          <p14:tracePt t="130267" x="8466138" y="3632200"/>
          <p14:tracePt t="130277" x="8505825" y="3632200"/>
          <p14:tracePt t="130283" x="8532813" y="3632200"/>
          <p14:tracePt t="130293" x="8601075" y="3659188"/>
          <p14:tracePt t="130302" x="8694738" y="3659188"/>
          <p14:tracePt t="130306" x="8721725" y="3659188"/>
          <p14:tracePt t="130316" x="8816975" y="3659188"/>
          <p14:tracePt t="130322" x="8856663" y="3659188"/>
          <p14:tracePt t="130331" x="8924925" y="3659188"/>
          <p14:tracePt t="130342" x="9059863" y="3659188"/>
          <p14:tracePt t="130349" x="9086850" y="3659188"/>
          <p14:tracePt t="130358" x="9194800" y="3659188"/>
          <p14:tracePt t="130365" x="9221788" y="3659188"/>
          <p14:tracePt t="130372" x="9261475" y="3659188"/>
          <p14:tracePt t="130382" x="9369425" y="3659188"/>
          <p14:tracePt t="130387" x="9383713" y="3659188"/>
          <p14:tracePt t="130398" x="9477375" y="3632200"/>
          <p14:tracePt t="130403" x="9491663" y="3632200"/>
          <p14:tracePt t="130412" x="9532938" y="3617913"/>
          <p14:tracePt t="130422" x="9653588" y="3578225"/>
          <p14:tracePt t="130428" x="9667875" y="3578225"/>
          <p14:tracePt t="130438" x="9748838" y="3563938"/>
          <p14:tracePt t="130444" x="9761538" y="3536950"/>
          <p14:tracePt t="130454" x="9842500" y="3509963"/>
          <p14:tracePt t="130465" x="9869488" y="3509963"/>
          <p14:tracePt t="130470" x="9883775" y="3509963"/>
          <p14:tracePt t="130479" x="9950450" y="3497263"/>
          <p14:tracePt t="130496" x="10004425" y="3497263"/>
          <p14:tracePt t="130505" x="10085388" y="3470275"/>
          <p14:tracePt t="130509" x="10112375" y="3470275"/>
          <p14:tracePt t="130520" x="10153650" y="3470275"/>
          <p14:tracePt t="130525" x="10193338" y="3455988"/>
          <p14:tracePt t="130534" x="10247313" y="3443288"/>
          <p14:tracePt t="130544" x="10328275" y="3402013"/>
          <p14:tracePt t="130548" x="10342563" y="3402013"/>
          <p14:tracePt t="130561" x="10382250" y="3375025"/>
          <p14:tracePt t="130565" x="10396538" y="3375025"/>
          <p14:tracePt t="130575" x="10409238" y="3360738"/>
          <p14:tracePt t="130584" x="10423525" y="3360738"/>
          <p14:tracePt t="130594" x="10436225" y="3360738"/>
          <p14:tracePt t="130600" x="10450513" y="3348038"/>
          <p14:tracePt t="130611" x="10463213" y="3348038"/>
          <p14:tracePt t="130627" x="10477500" y="3333750"/>
          <p14:tracePt t="130632" x="10490200" y="3306763"/>
          <p14:tracePt t="130651" x="10490200" y="3294063"/>
          <p14:tracePt t="130661" x="10490200" y="3279775"/>
          <p14:tracePt t="130678" x="10504488" y="3279775"/>
          <p14:tracePt t="130748" x="10517188" y="3279775"/>
          <p14:tracePt t="130765" x="10571163" y="3279775"/>
          <p14:tracePt t="130770" x="10585450" y="3306763"/>
          <p14:tracePt t="130777" x="10652125" y="3333750"/>
          <p14:tracePt t="130791" x="10679113" y="3348038"/>
          <p14:tracePt t="130800" x="10693400" y="3375025"/>
          <p14:tracePt t="130819" x="10720388" y="3414713"/>
          <p14:tracePt t="130828" x="10733088" y="3429000"/>
          <p14:tracePt t="130844" x="10747375" y="3443288"/>
          <p14:tracePt t="130862" x="10760075" y="3455988"/>
          <p14:tracePt t="130869" x="10774363" y="3470275"/>
          <p14:tracePt t="130878" x="10787063" y="3470275"/>
          <p14:tracePt t="130901" x="10814050" y="3482975"/>
          <p14:tracePt t="130907" x="10828338" y="3482975"/>
          <p14:tracePt t="130919" x="10855325" y="3482975"/>
          <p14:tracePt t="130925" x="10869613" y="3482975"/>
          <p14:tracePt t="130934" x="10882313" y="3509963"/>
          <p14:tracePt t="130938" x="10896600" y="3509963"/>
          <p14:tracePt t="130944" x="10909300" y="3509963"/>
          <p14:tracePt t="130955" x="10923588" y="3509963"/>
          <p14:tracePt t="130964" x="10963275" y="3509963"/>
          <p14:tracePt t="130979" x="10990263" y="3509963"/>
          <p14:tracePt t="130985" x="11031538" y="3509963"/>
          <p14:tracePt t="130995" x="11044238" y="3509963"/>
          <p14:tracePt t="131004" x="11112500" y="3509963"/>
          <p14:tracePt t="131012" x="11139488" y="3509963"/>
          <p14:tracePt t="131020" x="11193463" y="3509963"/>
          <p14:tracePt t="131026" x="11233150" y="3509963"/>
          <p14:tracePt t="131035" x="11274425" y="3509963"/>
          <p14:tracePt t="131044" x="11341100" y="3509963"/>
          <p14:tracePt t="131050" x="11355388" y="3509963"/>
          <p14:tracePt t="131061" x="11395075" y="3509963"/>
          <p14:tracePt t="131066" x="11409363" y="3509963"/>
          <p14:tracePt t="131075" x="11436350" y="3497263"/>
          <p14:tracePt t="131085" x="11476038" y="3497263"/>
          <p14:tracePt t="131095" x="11490325" y="3497263"/>
          <p14:tracePt t="131101" x="11517313" y="3497263"/>
          <p14:tracePt t="131103" x="11530013" y="3497263"/>
          <p14:tracePt t="131114" x="11544300" y="3497263"/>
          <p14:tracePt t="131125" x="11583988" y="3482975"/>
          <p14:tracePt t="131131" x="11598275" y="3482975"/>
          <p14:tracePt t="131141" x="11637963" y="3470275"/>
          <p14:tracePt t="131147" x="11664950" y="3470275"/>
          <p14:tracePt t="131168" x="11718925" y="3470275"/>
          <p14:tracePt t="131173" x="11718925" y="3455988"/>
          <p14:tracePt t="131180" x="11745913" y="3443288"/>
          <p14:tracePt t="131191" x="11760200" y="3414713"/>
          <p14:tracePt t="131200" x="11772900" y="3402013"/>
          <p14:tracePt t="131218" x="11799888" y="3402013"/>
          <p14:tracePt t="131223" x="11814175" y="3387725"/>
          <p14:tracePt t="131231" x="11826875" y="3375025"/>
          <p14:tracePt t="131240" x="11826875" y="3360738"/>
          <p14:tracePt t="131246" x="11826875" y="3348038"/>
          <p14:tracePt t="131251" x="11826875" y="3321050"/>
          <p14:tracePt t="131262" x="11841163" y="3252788"/>
          <p14:tracePt t="131267" x="11853863" y="3252788"/>
          <p14:tracePt t="131277" x="11853863" y="3213100"/>
          <p14:tracePt t="131286" x="11853863" y="3159125"/>
          <p14:tracePt t="131303" x="11853863" y="3090863"/>
          <p14:tracePt t="131309" x="11853863" y="3078163"/>
          <p14:tracePt t="131316" x="11853863" y="3051175"/>
          <p14:tracePt t="131327" x="11853863" y="2997200"/>
          <p14:tracePt t="131343" x="11853863" y="2970213"/>
          <p14:tracePt t="131349" x="11853863" y="2955925"/>
          <p14:tracePt t="131356" x="11853863" y="2943225"/>
          <p14:tracePt t="131369" x="11853863" y="2889250"/>
          <p14:tracePt t="131383" x="11853863" y="2862263"/>
          <p14:tracePt t="131399" x="11853863" y="2847975"/>
          <p14:tracePt t="131409" x="11814175" y="2835275"/>
          <p14:tracePt t="131415" x="11799888" y="2808288"/>
          <p14:tracePt t="131422" x="11787188" y="2794000"/>
          <p14:tracePt t="131429" x="11787188" y="2781300"/>
          <p14:tracePt t="131440" x="11772900" y="2781300"/>
          <p14:tracePt t="131448" x="11745913" y="2767013"/>
          <p14:tracePt t="131453" x="11733213" y="2754313"/>
          <p14:tracePt t="131463" x="11679238" y="2740025"/>
          <p14:tracePt t="131468" x="11652250" y="2727325"/>
          <p14:tracePt t="131478" x="11610975" y="2727325"/>
          <p14:tracePt t="131490" x="11544300" y="2686050"/>
          <p14:tracePt t="131499" x="11530013" y="2686050"/>
          <p14:tracePt t="131505" x="11517313" y="2686050"/>
          <p14:tracePt t="131511" x="11503025" y="2686050"/>
          <p14:tracePt t="131519" x="11490325" y="2686050"/>
          <p14:tracePt t="131528" x="11449050" y="2673350"/>
          <p14:tracePt t="131534" x="11436350" y="2673350"/>
          <p14:tracePt t="131545" x="11409363" y="2673350"/>
          <p14:tracePt t="131550" x="11395075" y="2673350"/>
          <p14:tracePt t="131565" x="11382375" y="2673350"/>
          <p14:tracePt t="131585" x="11341100" y="2673350"/>
          <p14:tracePt t="131591" x="11328400" y="2673350"/>
          <p14:tracePt t="131601" x="11247438" y="2673350"/>
          <p14:tracePt t="131606" x="11206163" y="2673350"/>
          <p14:tracePt t="131616" x="11179175" y="2673350"/>
          <p14:tracePt t="131626" x="11112500" y="2673350"/>
          <p14:tracePt t="131642" x="11031538" y="2686050"/>
          <p14:tracePt t="131648" x="10990263" y="2686050"/>
          <p14:tracePt t="131656" x="10936288" y="2713038"/>
          <p14:tracePt t="131666" x="10896600" y="2727325"/>
          <p14:tracePt t="131671" x="10882313" y="2754313"/>
          <p14:tracePt t="131681" x="10842625" y="2808288"/>
          <p14:tracePt t="131697" x="10814050" y="2835275"/>
          <p14:tracePt t="131707" x="10774363" y="2862263"/>
          <p14:tracePt t="131724" x="10760075" y="2916238"/>
          <p14:tracePt t="131730" x="10747375" y="2916238"/>
          <p14:tracePt t="131737" x="10747375" y="2955925"/>
          <p14:tracePt t="131746" x="10747375" y="2970213"/>
          <p14:tracePt t="131756" x="10747375" y="3024188"/>
          <p14:tracePt t="131762" x="10747375" y="3036888"/>
          <p14:tracePt t="131767" x="10747375" y="3051175"/>
          <p14:tracePt t="131780" x="10747375" y="3090863"/>
          <p14:tracePt t="131784" x="10747375" y="3132138"/>
          <p14:tracePt t="131803" x="10747375" y="3186113"/>
          <p14:tracePt t="131819" x="10747375" y="3225800"/>
          <p14:tracePt t="131824" x="10774363" y="3240088"/>
          <p14:tracePt t="131834" x="10787063" y="3252788"/>
          <p14:tracePt t="131844" x="10828338" y="3333750"/>
          <p14:tracePt t="131848" x="10855325" y="3360738"/>
          <p14:tracePt t="131859" x="10896600" y="3402013"/>
          <p14:tracePt t="131863" x="10909300" y="3402013"/>
          <p14:tracePt t="131874" x="10950575" y="3443288"/>
          <p14:tracePt t="131884" x="11031538" y="3497263"/>
          <p14:tracePt t="131894" x="11044238" y="3497263"/>
          <p14:tracePt t="131898" x="11071225" y="3509963"/>
          <p14:tracePt t="131904" x="11085513" y="3509963"/>
          <p14:tracePt t="131914" x="11098213" y="3524250"/>
          <p14:tracePt t="131924" x="11152188" y="3536950"/>
          <p14:tracePt t="131927" x="11166475" y="3563938"/>
          <p14:tracePt t="131938" x="11220450" y="3578225"/>
          <p14:tracePt t="131943" x="11247438" y="3578225"/>
          <p14:tracePt t="131955" x="11287125" y="3590925"/>
          <p14:tracePt t="131964" x="11328400" y="3605213"/>
          <p14:tracePt t="131969" x="11355388" y="3605213"/>
          <p14:tracePt t="131980" x="11382375" y="3605213"/>
          <p14:tracePt t="131990" x="11409363" y="3605213"/>
          <p14:tracePt t="132000" x="11436350" y="3605213"/>
          <p14:tracePt t="132006" x="11449050" y="3605213"/>
          <p14:tracePt t="132016" x="11490325" y="3605213"/>
          <p14:tracePt t="132020" x="11503025" y="3605213"/>
          <p14:tracePt t="132026" x="11517313" y="3605213"/>
          <p14:tracePt t="132036" x="11583988" y="3605213"/>
          <p14:tracePt t="132047" x="11610975" y="3605213"/>
          <p14:tracePt t="132053" x="11625263" y="3605213"/>
          <p14:tracePt t="132058" x="11637963" y="3605213"/>
          <p14:tracePt t="132068" x="11664950" y="3605213"/>
          <p14:tracePt t="132078" x="11718925" y="3563938"/>
          <p14:tracePt t="132082" x="11733213" y="3563938"/>
          <p14:tracePt t="132092" x="11745913" y="3551238"/>
          <p14:tracePt t="132098" x="11760200" y="3551238"/>
          <p14:tracePt t="132109" x="11772900" y="3536950"/>
          <p14:tracePt t="132119" x="11814175" y="3524250"/>
          <p14:tracePt t="132122" x="11826875" y="3524250"/>
          <p14:tracePt t="132133" x="11880850" y="3470275"/>
          <p14:tracePt t="132139" x="11895138" y="3455988"/>
          <p14:tracePt t="132149" x="11922125" y="3443288"/>
          <p14:tracePt t="132159" x="11961813" y="3402013"/>
          <p14:tracePt t="132169" x="11976100" y="3402013"/>
          <p14:tracePt t="132175" x="11988800" y="3387725"/>
          <p14:tracePt t="132185" x="12003088" y="3360738"/>
          <p14:tracePt t="132195" x="12015788" y="3348038"/>
          <p14:tracePt t="132199" x="12030075" y="3348038"/>
          <p14:tracePt t="132208" x="12030075" y="3333750"/>
          <p14:tracePt t="132215" x="12042775" y="3321050"/>
          <p14:tracePt t="132236" x="12069763" y="3306763"/>
          <p14:tracePt t="132260" x="12084050" y="3294063"/>
          <p14:tracePt t="132269" x="12096750" y="3279775"/>
          <p14:tracePt t="132279" x="12096750" y="3267075"/>
          <p14:tracePt t="132284" x="12096750" y="3252788"/>
          <p14:tracePt t="132295" x="12096750" y="3240088"/>
          <p14:tracePt t="132305" x="12111038" y="3225800"/>
          <p14:tracePt t="132314" x="12123738" y="3213100"/>
          <p14:tracePt t="132325" x="12138025" y="3186113"/>
          <p14:tracePt t="132334" x="12138025" y="3171825"/>
          <p14:tracePt t="132340" x="12165013" y="3159125"/>
          <p14:tracePt t="132364" x="12177713" y="3117850"/>
          <p14:tracePt t="132471" x="12165013" y="2862263"/>
          <p14:tracePt t="132481" x="12165013" y="2835275"/>
          <p14:tracePt t="132486" x="12150725" y="2835275"/>
          <p14:tracePt t="132496" x="12138025" y="2794000"/>
          <p14:tracePt t="132500" x="12123738" y="2781300"/>
          <p14:tracePt t="132523" x="12096750" y="2754313"/>
          <p14:tracePt t="132531" x="12069763" y="2740025"/>
          <p14:tracePt t="132538" x="12003088" y="2686050"/>
          <p14:tracePt t="132544" x="11988800" y="2686050"/>
          <p14:tracePt t="132552" x="11934825" y="2659063"/>
          <p14:tracePt t="132563" x="11841163" y="2646363"/>
          <p14:tracePt t="132567" x="11826875" y="2632075"/>
          <p14:tracePt t="132576" x="11733213" y="2619375"/>
          <p14:tracePt t="132582" x="11718925" y="2619375"/>
          <p14:tracePt t="132593" x="11691938" y="2605088"/>
          <p14:tracePt t="132603" x="11637963" y="2605088"/>
          <p14:tracePt t="132608" x="11625263" y="2578100"/>
          <p14:tracePt t="132617" x="11598275" y="2578100"/>
          <p14:tracePt t="132630" x="11571288" y="2565400"/>
          <p14:tracePt t="132638" x="11530013" y="2565400"/>
          <p14:tracePt t="132643" x="11503025" y="2551113"/>
          <p14:tracePt t="132659" x="11476038" y="2538413"/>
          <p14:tracePt t="132664" x="11463338" y="2538413"/>
          <p14:tracePt t="132672" x="11449050" y="2538413"/>
          <p14:tracePt t="132683" x="11395075" y="2538413"/>
          <p14:tracePt t="132688" x="11368088" y="2538413"/>
          <p14:tracePt t="132698" x="11274425" y="2538413"/>
          <p14:tracePt t="132709" x="11247438" y="2538413"/>
          <p14:tracePt t="132713" x="11233150" y="2538413"/>
          <p14:tracePt t="132722" x="11193463" y="2578100"/>
          <p14:tracePt t="132732" x="11193463" y="2592388"/>
          <p14:tracePt t="132738" x="11179175" y="2605088"/>
          <p14:tracePt t="132743" x="11179175" y="2619375"/>
          <p14:tracePt t="132756" x="11179175" y="2659063"/>
          <p14:tracePt t="132764" x="11179175" y="2713038"/>
          <p14:tracePt t="132768" x="11179175" y="2754313"/>
          <p14:tracePt t="132779" x="11179175" y="2835275"/>
          <p14:tracePt t="132785" x="11179175" y="2862263"/>
          <p14:tracePt t="132795" x="11206163" y="2928938"/>
          <p14:tracePt t="132805" x="11247438" y="3009900"/>
          <p14:tracePt t="132810" x="11274425" y="3051175"/>
          <p14:tracePt t="132820" x="11355388" y="3186113"/>
          <p14:tracePt t="132824" x="11368088" y="3198813"/>
          <p14:tracePt t="132835" x="11409363" y="3306763"/>
          <p14:tracePt t="132840" x="11409363" y="3321050"/>
          <p14:tracePt t="132850" x="11449050" y="3375025"/>
          <p14:tracePt t="132860" x="11476038" y="3443288"/>
          <p14:tracePt t="132866" x="11503025" y="3470275"/>
          <p14:tracePt t="132877" x="11517313" y="3509963"/>
          <p14:tracePt t="132882" x="11530013" y="3551238"/>
          <p14:tracePt t="132890" x="11557000" y="3605213"/>
          <p14:tracePt t="132900" x="11571288" y="3617913"/>
          <p14:tracePt t="132906" x="11583988" y="3644900"/>
          <p14:tracePt t="132916" x="11598275" y="3671888"/>
          <p14:tracePt t="132926" x="11610975" y="3671888"/>
          <p14:tracePt t="132930" x="11610975" y="3686175"/>
          <p14:tracePt t="132940" x="11625263" y="3713163"/>
          <p14:tracePt t="132957" x="11637963" y="3752850"/>
          <p14:tracePt t="132967" x="11652250" y="3767138"/>
          <p14:tracePt t="132988" x="11664950" y="3779838"/>
          <p14:tracePt t="133017" x="11679238" y="3779838"/>
          <p14:tracePt t="133055" x="11691938" y="3794125"/>
          <p14:tracePt t="133068" x="11706225" y="3794125"/>
          <p14:tracePt t="133077" x="11718925" y="3806825"/>
          <p14:tracePt t="133093" x="11745913" y="3806825"/>
          <p14:tracePt t="133106" x="11760200" y="3833813"/>
          <p14:tracePt t="133113" x="11772900" y="3833813"/>
          <p14:tracePt t="133118" x="11787188" y="3848100"/>
          <p14:tracePt t="133161" x="11799888" y="3848100"/>
          <p14:tracePt t="133172" x="11814175" y="3860800"/>
          <p14:tracePt t="133184" x="11814175" y="3875088"/>
          <p14:tracePt t="133199" x="11826875" y="3875088"/>
          <p14:tracePt t="133210" x="11826875" y="3887788"/>
          <p14:tracePt t="133216" x="11841163" y="3902075"/>
          <p14:tracePt t="133229" x="11841163" y="3914775"/>
          <p14:tracePt t="133239" x="11853863" y="3929063"/>
          <p14:tracePt t="133245" x="11853863" y="3941763"/>
          <p14:tracePt t="133265" x="11853863" y="3956050"/>
          <p14:tracePt t="133270" x="11853863" y="3968750"/>
          <p14:tracePt t="133278" x="11853863" y="3983038"/>
          <p14:tracePt t="133296" x="11853863" y="4022725"/>
          <p14:tracePt t="133304" x="11853863" y="4037013"/>
          <p14:tracePt t="133308" x="11853863" y="4049713"/>
          <p14:tracePt t="133318" x="11853863" y="4076700"/>
          <p14:tracePt t="133337" x="11853863" y="4103688"/>
          <p14:tracePt t="133344" x="11853863" y="4117975"/>
          <p14:tracePt t="133350" x="11841163" y="4130675"/>
          <p14:tracePt t="133365" x="11841163" y="4144963"/>
          <p14:tracePt t="133387" x="11826875" y="4157663"/>
          <p14:tracePt t="133412" x="11814175" y="4171950"/>
          <p14:tracePt t="133459" x="11814175" y="4198938"/>
          <p14:tracePt t="133477" x="11814175" y="4211638"/>
          <p14:tracePt t="133503" x="11814175" y="4225925"/>
          <p14:tracePt t="133522" x="11814175" y="4238625"/>
          <p14:tracePt t="133682" x="11814175" y="4252913"/>
          <p14:tracePt t="133693" x="11814175" y="4265613"/>
          <p14:tracePt t="133722" x="11814175" y="4279900"/>
          <p14:tracePt t="154532" x="11814175" y="4292600"/>
          <p14:tracePt t="154545" x="9775825" y="5575300"/>
          <p14:tracePt t="154550" x="9613900" y="5697538"/>
          <p14:tracePt t="154558" x="9491663" y="5764213"/>
          <p14:tracePt t="154569" x="9423400" y="5805488"/>
          <p14:tracePt t="154822" x="9450388" y="5805488"/>
          <p14:tracePt t="154829" x="9640888" y="5805488"/>
          <p14:tracePt t="154840" x="9964738" y="5791200"/>
          <p14:tracePt t="154850" x="10801350" y="5724525"/>
          <p14:tracePt t="154859" x="10977563" y="5697538"/>
          <p14:tracePt t="154866" x="11274425" y="5643563"/>
          <p14:tracePt t="154871" x="11583988" y="5575300"/>
          <p14:tracePt t="154883" x="11868150" y="5467350"/>
          <p14:tracePt t="155060" x="11436350" y="2970213"/>
          <p14:tracePt t="155070" x="11058525" y="2781300"/>
          <p14:tracePt t="155074" x="10666413" y="2605088"/>
          <p14:tracePt t="155082" x="10288588" y="2470150"/>
          <p14:tracePt t="155092" x="9653588" y="2322513"/>
          <p14:tracePt t="155098" x="9505950" y="2295525"/>
          <p14:tracePt t="155107" x="9099550" y="2241550"/>
          <p14:tracePt t="155113" x="8574088" y="2187575"/>
          <p14:tracePt t="155124" x="7843838" y="2187575"/>
          <p14:tracePt t="155134" x="6696075" y="2187575"/>
          <p14:tracePt t="155138" x="6494463" y="2187575"/>
          <p14:tracePt t="155148" x="5954713" y="2187575"/>
          <p14:tracePt t="155154" x="5400675" y="2187575"/>
          <p14:tracePt t="155163" x="4900613" y="2187575"/>
          <p14:tracePt t="155174" x="3983038" y="2187575"/>
          <p14:tracePt t="155178" x="3848100" y="2187575"/>
          <p14:tracePt t="155188" x="3578225" y="2187575"/>
          <p14:tracePt t="155194" x="3294063" y="2187575"/>
          <p14:tracePt t="155204" x="3051175" y="2187575"/>
          <p14:tracePt t="155215" x="2551113" y="2187575"/>
          <p14:tracePt t="155221" x="2457450" y="2187575"/>
          <p14:tracePt t="155230" x="2227263" y="2187575"/>
          <p14:tracePt t="155235" x="2025650" y="2254250"/>
          <p14:tracePt t="155243" x="1863725" y="2322513"/>
          <p14:tracePt t="155254" x="1674813" y="2430463"/>
          <p14:tracePt t="155260" x="1633538" y="2457450"/>
          <p14:tracePt t="155271" x="1525588" y="2578100"/>
          <p14:tracePt t="155276" x="1390650" y="2713038"/>
          <p14:tracePt t="155284" x="1322388" y="2862263"/>
          <p14:tracePt t="155294" x="1160463" y="3213100"/>
          <p14:tracePt t="155300" x="1147763" y="3252788"/>
          <p14:tracePt t="155312" x="1093788" y="3470275"/>
          <p14:tracePt t="155316" x="1066800" y="3617913"/>
          <p14:tracePt t="155323" x="1066800" y="3806825"/>
          <p14:tracePt t="155336" x="1066800" y="4022725"/>
          <p14:tracePt t="155339" x="1079500" y="4103688"/>
          <p14:tracePt t="155350" x="1106488" y="4279900"/>
          <p14:tracePt t="155356" x="1160463" y="4468813"/>
          <p14:tracePt t="155366" x="1214438" y="4630738"/>
          <p14:tracePt t="155376" x="1349375" y="4900613"/>
          <p14:tracePt t="155381" x="1390650" y="4981575"/>
          <p14:tracePt t="155391" x="1471613" y="5157788"/>
          <p14:tracePt t="155397" x="1579563" y="5319713"/>
          <p14:tracePt t="155406" x="1647825" y="5440363"/>
          <p14:tracePt t="155417" x="1728788" y="5629275"/>
          <p14:tracePt t="155422" x="1741488" y="5656263"/>
          <p14:tracePt t="155430" x="1795463" y="5710238"/>
          <p14:tracePt t="155436" x="1809750" y="5737225"/>
          <p14:tracePt t="155446" x="1836738" y="5764213"/>
          <p14:tracePt t="155456" x="1863725" y="5778500"/>
          <p14:tracePt t="155462" x="1903413" y="5778500"/>
          <p14:tracePt t="155473" x="1903413" y="5791200"/>
          <p14:tracePt t="155477" x="1917700" y="5805488"/>
          <p14:tracePt t="155486" x="1930400" y="5818188"/>
          <p14:tracePt t="155496" x="1944688" y="5818188"/>
          <p14:tracePt t="155507" x="1971675" y="5832475"/>
          <p14:tracePt t="155516" x="1984375" y="5845175"/>
          <p14:tracePt t="155543" x="1998663" y="5845175"/>
          <p14:tracePt t="155552" x="2011363" y="5845175"/>
          <p14:tracePt t="155556" x="2025650" y="5845175"/>
          <p14:tracePt t="155579" x="2038350" y="5859463"/>
          <p14:tracePt t="155592" x="2065338" y="5872163"/>
          <p14:tracePt t="155598" x="2092325" y="5886450"/>
          <p14:tracePt t="155609" x="2119313" y="5913438"/>
          <p14:tracePt t="155618" x="2173288" y="5940425"/>
          <p14:tracePt t="155624" x="2200275" y="5953125"/>
          <p14:tracePt t="155633" x="2227263" y="5953125"/>
          <p14:tracePt t="155639" x="2241550" y="5967413"/>
          <p14:tracePt t="155648" x="2295525" y="5980113"/>
          <p14:tracePt t="155659" x="2322513" y="5994400"/>
          <p14:tracePt t="155663" x="2335213" y="5994400"/>
          <p14:tracePt t="155672" x="2349500" y="6021388"/>
          <p14:tracePt t="155678" x="2362200" y="6021388"/>
          <p14:tracePt t="155689" x="2389188" y="6021388"/>
          <p14:tracePt t="155698" x="2430463" y="6034088"/>
          <p14:tracePt t="155704" x="2443163" y="6048375"/>
          <p14:tracePt t="155714" x="2484438" y="6048375"/>
          <p14:tracePt t="155719" x="2497138" y="6061075"/>
          <p14:tracePt t="155728" x="2524125" y="6075363"/>
          <p14:tracePt t="155738" x="2551113" y="6075363"/>
          <p14:tracePt t="155755" x="2565400" y="6088063"/>
          <p14:tracePt t="155759" x="2578100" y="6088063"/>
          <p14:tracePt t="155892" x="2578100" y="6115050"/>
          <p14:tracePt t="155900" x="2565400" y="6142038"/>
          <p14:tracePt t="155911" x="2551113" y="6142038"/>
          <p14:tracePt t="155916" x="2524125" y="6156325"/>
          <p14:tracePt t="155919" x="2497138" y="6156325"/>
          <p14:tracePt t="155931" x="2443163" y="6156325"/>
          <p14:tracePt t="155942" x="2335213" y="6169025"/>
          <p14:tracePt t="155946" x="2322513" y="6169025"/>
          <p14:tracePt t="155956" x="2268538" y="6183313"/>
          <p14:tracePt t="155959" x="2214563" y="6183313"/>
          <p14:tracePt t="155972" x="2173288" y="6196013"/>
          <p14:tracePt t="155977" x="2160588" y="6196013"/>
          <p14:tracePt t="155988" x="2146300" y="6196013"/>
          <p14:tracePt t="156037" x="2133600" y="6223000"/>
          <p14:tracePt t="156051" x="2119313" y="6223000"/>
          <p14:tracePt t="156156" x="2119313" y="6237288"/>
          <p14:tracePt t="156174" x="2106613" y="6249988"/>
          <p14:tracePt t="156190" x="2106613" y="6264275"/>
          <p14:tracePt t="156195" x="2092325" y="6264275"/>
          <p14:tracePt t="156352" x="2106613" y="6264275"/>
          <p14:tracePt t="156359" x="2119313" y="6264275"/>
          <p14:tracePt t="156366" x="2173288" y="6264275"/>
          <p14:tracePt t="156377" x="2254250" y="6264275"/>
          <p14:tracePt t="156381" x="2268538" y="6264275"/>
          <p14:tracePt t="156392" x="2295525" y="6264275"/>
          <p14:tracePt t="156396" x="2335213" y="6264275"/>
          <p14:tracePt t="156406" x="2376488" y="6264275"/>
          <p14:tracePt t="156416" x="2470150" y="6264275"/>
          <p14:tracePt t="156422" x="2497138" y="6264275"/>
          <p14:tracePt t="156433" x="2524125" y="6264275"/>
          <p14:tracePt t="156438" x="2551113" y="6264275"/>
          <p14:tracePt t="156446" x="2578100" y="6264275"/>
          <p14:tracePt t="156457" x="2632075" y="6291263"/>
          <p14:tracePt t="156462" x="2673350" y="6291263"/>
          <p14:tracePt t="156472" x="2700338" y="6318250"/>
          <p14:tracePt t="156478" x="2741613" y="6330950"/>
          <p14:tracePt t="156489" x="2795588" y="6357938"/>
          <p14:tracePt t="156494" x="2849563" y="6357938"/>
          <p14:tracePt t="156504" x="2903538" y="6357938"/>
          <p14:tracePt t="156513" x="2997200" y="6372225"/>
          <p14:tracePt t="156517" x="3011488" y="6372225"/>
          <p14:tracePt t="156530" x="3078163" y="6384925"/>
          <p14:tracePt t="156535" x="3146425" y="6384925"/>
          <p14:tracePt t="156544" x="3173413" y="6384925"/>
          <p14:tracePt t="156554" x="3267075" y="6384925"/>
          <p14:tracePt t="156559" x="3281363" y="6384925"/>
          <p14:tracePt t="156568" x="3375025" y="6384925"/>
          <p14:tracePt t="156574" x="3402013" y="6384925"/>
          <p14:tracePt t="156584" x="3443288" y="6399213"/>
          <p14:tracePt t="156594" x="3497263" y="6399213"/>
          <p14:tracePt t="156611" x="3509963" y="6399213"/>
          <p14:tracePt t="156616" x="3524250" y="6399213"/>
          <p14:tracePt t="156625" x="3536950" y="6399213"/>
          <p14:tracePt t="156634" x="3563938" y="6399213"/>
          <p14:tracePt t="157071" x="3578225" y="6399213"/>
          <p14:tracePt t="177843" x="3509963" y="6399213"/>
          <p14:tracePt t="179467" x="8816975" y="0"/>
          <p14:tracePt t="179481" x="8789988" y="14288"/>
          <p14:tracePt t="179484" x="8748713" y="14288"/>
          <p14:tracePt t="179495" x="8667750" y="41275"/>
          <p14:tracePt t="179501" x="8613775" y="68263"/>
          <p14:tracePt t="179508" x="8451850" y="149225"/>
          <p14:tracePt t="179518" x="8316913" y="203200"/>
          <p14:tracePt t="179523" x="8169275" y="230188"/>
          <p14:tracePt t="179535" x="8074025" y="242888"/>
          <p14:tracePt t="179538" x="7993063" y="296863"/>
          <p14:tracePt t="179551" x="7858125" y="338138"/>
          <p14:tracePt t="179560" x="7696200" y="392113"/>
          <p14:tracePt t="179564" x="7573963" y="431800"/>
          <p14:tracePt t="179574" x="7480300" y="458788"/>
          <p14:tracePt t="179580" x="7426325" y="473075"/>
          <p14:tracePt t="179590" x="7264400" y="527050"/>
          <p14:tracePt t="179600" x="7142163" y="539750"/>
          <p14:tracePt t="179604" x="7048500" y="554038"/>
          <p14:tracePt t="179613" x="6994525" y="593725"/>
          <p14:tracePt t="179620" x="6967538" y="593725"/>
          <p14:tracePt t="179631" x="6872288" y="593725"/>
          <p14:tracePt t="179641" x="6832600" y="593725"/>
          <p14:tracePt t="179647" x="6791325" y="593725"/>
          <p14:tracePt t="179655" x="6778625" y="593725"/>
          <p14:tracePt t="179660" x="6764338" y="593725"/>
          <p14:tracePt t="179672" x="6750050" y="593725"/>
          <p14:tracePt t="179749" x="6710363" y="593725"/>
          <p14:tracePt t="179757" x="6683375" y="581025"/>
          <p14:tracePt t="179762" x="6683375" y="566738"/>
          <p14:tracePt t="179767" x="6656388" y="539750"/>
          <p14:tracePt t="179776" x="6575425" y="446088"/>
          <p14:tracePt t="179782" x="6561138" y="419100"/>
          <p14:tracePt t="179792" x="6440488" y="284163"/>
          <p14:tracePt t="179801" x="6332538" y="134938"/>
          <p14:tracePt t="179806" x="6224588" y="14288"/>
          <p14:tracePt t="180130" x="3752850" y="161925"/>
          <p14:tracePt t="180142" x="3713163" y="284163"/>
          <p14:tracePt t="180145" x="3686175" y="338138"/>
          <p14:tracePt t="180154" x="3632200" y="566738"/>
          <p14:tracePt t="180166" x="3590925" y="796925"/>
          <p14:tracePt t="180171" x="3590925" y="1012825"/>
          <p14:tracePt t="180181" x="3590925" y="1282700"/>
          <p14:tracePt t="180186" x="3590925" y="1376363"/>
          <p14:tracePt t="180195" x="3590925" y="1890713"/>
          <p14:tracePt t="180204" x="3590925" y="2106613"/>
          <p14:tracePt t="180210" x="3644900" y="2430463"/>
          <p14:tracePt t="180220" x="3725863" y="2673350"/>
          <p14:tracePt t="180224" x="3767138" y="2767013"/>
          <p14:tracePt t="180236" x="3968750" y="3252788"/>
          <p14:tracePt t="180246" x="4064000" y="3455988"/>
          <p14:tracePt t="180254" x="4186238" y="3644900"/>
          <p14:tracePt t="180260" x="4294188" y="3860800"/>
          <p14:tracePt t="180266" x="4348163" y="3941763"/>
          <p14:tracePt t="180276" x="4576763" y="4238625"/>
          <p14:tracePt t="180288" x="4684713" y="4360863"/>
          <p14:tracePt t="180292" x="4833938" y="4508500"/>
          <p14:tracePt t="180300" x="4927600" y="4616450"/>
          <p14:tracePt t="180306" x="4995863" y="4657725"/>
          <p14:tracePt t="180317" x="5157788" y="4792663"/>
          <p14:tracePt t="180326" x="5224463" y="4846638"/>
          <p14:tracePt t="180331" x="5319713" y="4900613"/>
          <p14:tracePt t="180341" x="5400675" y="4927600"/>
          <p14:tracePt t="180348" x="5413375" y="4927600"/>
          <p14:tracePt t="180358" x="5508625" y="4967288"/>
          <p14:tracePt t="180368" x="5549900" y="4981575"/>
          <p14:tracePt t="180374" x="5589588" y="4981575"/>
          <p14:tracePt t="180382" x="5616575" y="4981575"/>
          <p14:tracePt t="180388" x="5643563" y="4981575"/>
          <p14:tracePt t="180395" x="5724525" y="4981575"/>
          <p14:tracePt t="180406" x="5765800" y="4981575"/>
          <p14:tracePt t="180412" x="5846763" y="4981575"/>
          <p14:tracePt t="180423" x="5940425" y="4981575"/>
          <p14:tracePt t="180429" x="5954713" y="4981575"/>
          <p14:tracePt t="180436" x="6075363" y="4981575"/>
          <p14:tracePt t="180446" x="6156325" y="4994275"/>
          <p14:tracePt t="180452" x="6224588" y="5021263"/>
          <p14:tracePt t="180463" x="6318250" y="5021263"/>
          <p14:tracePt t="180469" x="6359525" y="5021263"/>
          <p14:tracePt t="180478" x="6480175" y="5075238"/>
          <p14:tracePt t="180488" x="6575425" y="5102225"/>
          <p14:tracePt t="180492" x="6696075" y="5143500"/>
          <p14:tracePt t="180501" x="6791325" y="5197475"/>
          <p14:tracePt t="180508" x="6845300" y="5197475"/>
          <p14:tracePt t="180518" x="7034213" y="5251450"/>
          <p14:tracePt t="180530" x="7210425" y="5305425"/>
          <p14:tracePt t="180533" x="7345363" y="5332413"/>
          <p14:tracePt t="180542" x="7561263" y="5373688"/>
          <p14:tracePt t="180548" x="7588250" y="5373688"/>
          <p14:tracePt t="180559" x="7762875" y="5400675"/>
          <p14:tracePt t="180568" x="7912100" y="5427663"/>
          <p14:tracePt t="180575" x="8074025" y="5467350"/>
          <p14:tracePt t="180584" x="8235950" y="5508625"/>
          <p14:tracePt t="180589" x="8289925" y="5535613"/>
          <p14:tracePt t="180598" x="8520113" y="5616575"/>
          <p14:tracePt t="180609" x="8667750" y="5670550"/>
          <p14:tracePt t="180616" x="8775700" y="5697538"/>
          <p14:tracePt t="180625" x="8924925" y="5751513"/>
          <p14:tracePt t="180629" x="8964613" y="5764213"/>
          <p14:tracePt t="180639" x="9099550" y="5805488"/>
          <p14:tracePt t="180652" x="9207500" y="5859463"/>
          <p14:tracePt t="180657" x="9275763" y="5872163"/>
          <p14:tracePt t="180664" x="9329738" y="5886450"/>
          <p14:tracePt t="180668" x="9383713" y="5886450"/>
          <p14:tracePt t="180678" x="9477375" y="5899150"/>
          <p14:tracePt t="180690" x="9532938" y="5913438"/>
          <p14:tracePt t="180696" x="9613900" y="5913438"/>
          <p14:tracePt t="180705" x="9640888" y="5913438"/>
          <p14:tracePt t="180711" x="9667875" y="5913438"/>
          <p14:tracePt t="180720" x="9734550" y="5913438"/>
          <p14:tracePt t="180731" x="9761538" y="5913438"/>
          <p14:tracePt t="180736" x="9815513" y="5913438"/>
          <p14:tracePt t="180744" x="9869488" y="5913438"/>
          <p14:tracePt t="180750" x="9883775" y="5913438"/>
          <p14:tracePt t="180761" x="9937750" y="5913438"/>
          <p14:tracePt t="180770" x="10045700" y="5832475"/>
          <p14:tracePt t="180775" x="10072688" y="5805488"/>
          <p14:tracePt t="180783" x="10126663" y="5778500"/>
          <p14:tracePt t="180801" x="10207625" y="5710238"/>
          <p14:tracePt t="180810" x="10288588" y="5656263"/>
          <p14:tracePt t="180815" x="10328275" y="5602288"/>
          <p14:tracePt t="180826" x="10396538" y="5548313"/>
          <p14:tracePt t="180830" x="10409238" y="5535613"/>
          <p14:tracePt t="180840" x="10490200" y="5440363"/>
          <p14:tracePt t="180851" x="10531475" y="5400675"/>
          <p14:tracePt t="180857" x="10571163" y="5346700"/>
          <p14:tracePt t="180866" x="10625138" y="5278438"/>
          <p14:tracePt t="180881" x="10652125" y="5197475"/>
          <p14:tracePt t="180891" x="10666413" y="5143500"/>
          <p14:tracePt t="180896" x="10666413" y="5048250"/>
          <p14:tracePt t="180906" x="10679113" y="4954588"/>
          <p14:tracePt t="180911" x="10679113" y="4940300"/>
          <p14:tracePt t="180921" x="10679113" y="4792663"/>
          <p14:tracePt t="180934" x="10679113" y="4684713"/>
          <p14:tracePt t="180941" x="10679113" y="4589463"/>
          <p14:tracePt t="180948" x="10666413" y="4508500"/>
          <p14:tracePt t="180954" x="10652125" y="4481513"/>
          <p14:tracePt t="180962" x="10612438" y="4387850"/>
          <p14:tracePt t="180974" x="10585450" y="4346575"/>
          <p14:tracePt t="180978" x="10531475" y="4292600"/>
          <p14:tracePt t="180986" x="10477500" y="4238625"/>
          <p14:tracePt t="180992" x="10463213" y="4211638"/>
          <p14:tracePt t="181004" x="10382250" y="4130675"/>
          <p14:tracePt t="181014" x="10261600" y="4064000"/>
          <p14:tracePt t="181021" x="10153650" y="3983038"/>
          <p14:tracePt t="181028" x="10058400" y="3929063"/>
          <p14:tracePt t="181033" x="9910763" y="3860800"/>
          <p14:tracePt t="181044" x="9802813" y="3821113"/>
          <p14:tracePt t="181049" x="9721850" y="3821113"/>
          <p14:tracePt t="181058" x="9437688" y="3779838"/>
          <p14:tracePt t="181069" x="9261475" y="3767138"/>
          <p14:tracePt t="181074" x="9113838" y="3725863"/>
          <p14:tracePt t="181084" x="8978900" y="3725863"/>
          <p14:tracePt t="181088" x="8937625" y="3725863"/>
          <p14:tracePt t="181099" x="8694738" y="3725863"/>
          <p14:tracePt t="181108" x="8559800" y="3725863"/>
          <p14:tracePt t="181115" x="8424863" y="3725863"/>
          <p14:tracePt t="181124" x="8331200" y="3725863"/>
          <p14:tracePt t="181130" x="8196263" y="3725863"/>
          <p14:tracePt t="181141" x="8113713" y="3725863"/>
          <p14:tracePt t="181145" x="8074025" y="3725863"/>
          <p14:tracePt t="181154" x="7951788" y="3725863"/>
          <p14:tracePt t="181166" x="7897813" y="3725863"/>
          <p14:tracePt t="181170" x="7816850" y="3725863"/>
          <p14:tracePt t="181179" x="7723188" y="3725863"/>
          <p14:tracePt t="181185" x="7681913" y="3725863"/>
          <p14:tracePt t="181196" x="7507288" y="3725863"/>
          <p14:tracePt t="181207" x="7372350" y="3725863"/>
          <p14:tracePt t="181214" x="7169150" y="3725863"/>
          <p14:tracePt t="181219" x="7021513" y="3725863"/>
          <p14:tracePt t="181225" x="6980238" y="3725863"/>
          <p14:tracePt t="181236" x="6764338" y="3725863"/>
          <p14:tracePt t="181246" x="6561138" y="3725863"/>
          <p14:tracePt t="181251" x="6413500" y="3725863"/>
          <p14:tracePt t="181260" x="6224588" y="3725863"/>
          <p14:tracePt t="181266" x="6156325" y="3725863"/>
          <p14:tracePt t="181276" x="5913438" y="3740150"/>
          <p14:tracePt t="181286" x="5778500" y="3752850"/>
          <p14:tracePt t="181292" x="5657850" y="3806825"/>
          <p14:tracePt t="181302" x="5576888" y="3848100"/>
          <p14:tracePt t="181307" x="5508625" y="3860800"/>
          <p14:tracePt t="181317" x="5373688" y="3929063"/>
          <p14:tracePt t="181326" x="5292725" y="3995738"/>
          <p14:tracePt t="181332" x="5197475" y="4049713"/>
          <p14:tracePt t="181342" x="5143500" y="4076700"/>
          <p14:tracePt t="181346" x="5116513" y="4103688"/>
          <p14:tracePt t="181356" x="5035550" y="4198938"/>
          <p14:tracePt t="181366" x="4981575" y="4238625"/>
          <p14:tracePt t="181372" x="4941888" y="4319588"/>
          <p14:tracePt t="181382" x="4914900" y="4373563"/>
          <p14:tracePt t="181388" x="4887913" y="4414838"/>
          <p14:tracePt t="181398" x="4887913" y="4535488"/>
          <p14:tracePt t="181408" x="4873625" y="4630738"/>
          <p14:tracePt t="181412" x="4873625" y="4738688"/>
          <p14:tracePt t="181422" x="4873625" y="4859338"/>
          <p14:tracePt t="181428" x="4873625" y="4900613"/>
          <p14:tracePt t="181438" x="4873625" y="5048250"/>
          <p14:tracePt t="181448" x="4873625" y="5184775"/>
          <p14:tracePt t="181453" x="4941888" y="5305425"/>
          <p14:tracePt t="181462" x="4995863" y="5440363"/>
          <p14:tracePt t="181468" x="5035550" y="5481638"/>
          <p14:tracePt t="181478" x="5197475" y="5710238"/>
          <p14:tracePt t="181488" x="5292725" y="5859463"/>
          <p14:tracePt t="181494" x="5413375" y="6021388"/>
          <p14:tracePt t="181502" x="5522913" y="6169025"/>
          <p14:tracePt t="181508" x="5589588" y="6249988"/>
          <p14:tracePt t="181518" x="5778500" y="6453188"/>
          <p14:tracePt t="181530" x="5900738" y="6600825"/>
          <p14:tracePt t="181537" x="6021388" y="6708775"/>
          <p14:tracePt t="181544" x="6129338" y="6804025"/>
          <p14:tracePt t="181549" x="6170613" y="6831013"/>
          <p14:tracePt t="181853" x="10207625" y="6696075"/>
          <p14:tracePt t="181857" x="10247313" y="6600825"/>
          <p14:tracePt t="181867" x="10301288" y="6507163"/>
          <p14:tracePt t="181872" x="10342563" y="6465888"/>
          <p14:tracePt t="181882" x="10463213" y="6330950"/>
          <p14:tracePt t="181893" x="10504488" y="6276975"/>
          <p14:tracePt t="181898" x="10598150" y="6169025"/>
          <p14:tracePt t="181906" x="10639425" y="6129338"/>
          <p14:tracePt t="181925" x="10733088" y="6007100"/>
          <p14:tracePt t="181932" x="10747375" y="5967413"/>
          <p14:tracePt t="181937" x="10774363" y="5886450"/>
          <p14:tracePt t="181946" x="10801350" y="5832475"/>
          <p14:tracePt t="181953" x="10801350" y="5805488"/>
          <p14:tracePt t="181962" x="10828338" y="5724525"/>
          <p14:tracePt t="181972" x="10828338" y="5670550"/>
          <p14:tracePt t="181978" x="10828338" y="5643563"/>
          <p14:tracePt t="181989" x="10855325" y="5575300"/>
          <p14:tracePt t="181997" x="10855325" y="5562600"/>
          <p14:tracePt t="182003" x="10855325" y="5521325"/>
          <p14:tracePt t="182014" x="10855325" y="5467350"/>
          <p14:tracePt t="182019" x="10855325" y="5440363"/>
          <p14:tracePt t="182027" x="10855325" y="5427663"/>
          <p14:tracePt t="182031" x="10855325" y="5413375"/>
          <p14:tracePt t="182042" x="10855325" y="5359400"/>
          <p14:tracePt t="182052" x="10855325" y="5346700"/>
          <p14:tracePt t="182058" x="10855325" y="5332413"/>
          <p14:tracePt t="182069" x="10855325" y="5292725"/>
          <p14:tracePt t="182079" x="10855325" y="5278438"/>
          <p14:tracePt t="182096" x="10855325" y="5265738"/>
          <p14:tracePt t="182100" x="10842625" y="5265738"/>
          <p14:tracePt t="182119" x="10828338" y="5251450"/>
          <p14:tracePt t="182963" x="10828338" y="5224463"/>
          <p14:tracePt t="182971" x="10828338" y="5197475"/>
          <p14:tracePt t="182976" x="10828338" y="5184775"/>
          <p14:tracePt t="182986" x="10855325" y="5157788"/>
          <p14:tracePt t="182996" x="10882313" y="5116513"/>
          <p14:tracePt t="183001" x="10909300" y="5062538"/>
          <p14:tracePt t="183012" x="10923588" y="5021263"/>
          <p14:tracePt t="183016" x="10923588" y="5008563"/>
          <p14:tracePt t="183027" x="10950575" y="4940300"/>
          <p14:tracePt t="183036" x="10963275" y="4900613"/>
          <p14:tracePt t="183042" x="10963275" y="4832350"/>
          <p14:tracePt t="183053" x="10963275" y="4805363"/>
          <p14:tracePt t="183067" x="10963275" y="4738688"/>
          <p14:tracePt t="183076" x="10963275" y="4724400"/>
          <p14:tracePt t="183082" x="10963275" y="4684713"/>
          <p14:tracePt t="183094" x="10950575" y="4670425"/>
          <p14:tracePt t="183100" x="10950575" y="4657725"/>
          <p14:tracePt t="183106" x="10909300" y="4616450"/>
          <p14:tracePt t="183118" x="10882313" y="4589463"/>
          <p14:tracePt t="183124" x="10869613" y="4562475"/>
          <p14:tracePt t="183132" x="10828338" y="4508500"/>
          <p14:tracePt t="183141" x="10814050" y="4481513"/>
          <p14:tracePt t="183161" x="10787063" y="4468813"/>
          <p14:tracePt t="183165" x="10760075" y="4427538"/>
          <p14:tracePt t="183172" x="10706100" y="4400550"/>
          <p14:tracePt t="183177" x="10693400" y="4387850"/>
          <p14:tracePt t="183189" x="10652125" y="4360863"/>
          <p14:tracePt t="183198" x="10585450" y="4306888"/>
          <p14:tracePt t="183205" x="10490200" y="4265613"/>
          <p14:tracePt t="183212" x="10436225" y="4238625"/>
          <p14:tracePt t="183217" x="10409238" y="4225925"/>
          <p14:tracePt t="183228" x="10301288" y="4157663"/>
          <p14:tracePt t="183238" x="10180638" y="4103688"/>
          <p14:tracePt t="183245" x="10139363" y="4090988"/>
          <p14:tracePt t="183254" x="10072688" y="4037013"/>
          <p14:tracePt t="183258" x="10058400" y="4037013"/>
          <p14:tracePt t="183267" x="9964738" y="3995738"/>
          <p14:tracePt t="183278" x="9896475" y="3983038"/>
          <p14:tracePt t="183283" x="9815513" y="3956050"/>
          <p14:tracePt t="183293" x="9694863" y="3902075"/>
          <p14:tracePt t="183297" x="9667875" y="3887788"/>
          <p14:tracePt t="183307" x="9518650" y="3860800"/>
          <p14:tracePt t="183317" x="9383713" y="3821113"/>
          <p14:tracePt t="183323" x="9275763" y="3794125"/>
          <p14:tracePt t="183333" x="9140825" y="3752850"/>
          <p14:tracePt t="183337" x="9099550" y="3740150"/>
          <p14:tracePt t="183348" x="8910638" y="3713163"/>
          <p14:tracePt t="183359" x="8816975" y="3671888"/>
          <p14:tracePt t="183363" x="8667750" y="3605213"/>
          <p14:tracePt t="183373" x="8559800" y="3605213"/>
          <p14:tracePt t="183379" x="8505825" y="3590925"/>
          <p14:tracePt t="183390" x="8385175" y="3578225"/>
          <p14:tracePt t="183401" x="8289925" y="3563938"/>
          <p14:tracePt t="183406" x="8223250" y="3551238"/>
          <p14:tracePt t="183413" x="8169275" y="3536950"/>
          <p14:tracePt t="183419" x="8113713" y="3536950"/>
          <p14:tracePt t="183429" x="8005763" y="3509963"/>
          <p14:tracePt t="183439" x="7939088" y="3497263"/>
          <p14:tracePt t="183443" x="7870825" y="3497263"/>
          <p14:tracePt t="183453" x="7804150" y="3497263"/>
          <p14:tracePt t="183459" x="7789863" y="3497263"/>
          <p14:tracePt t="183470" x="7708900" y="3497263"/>
          <p14:tracePt t="183479" x="7681913" y="3497263"/>
          <p14:tracePt t="183485" x="7615238" y="3497263"/>
          <p14:tracePt t="183495" x="7561263" y="3497263"/>
          <p14:tracePt t="183499" x="7519988" y="3497263"/>
          <p14:tracePt t="183509" x="7493000" y="3497263"/>
          <p14:tracePt t="183519" x="7439025" y="3497263"/>
          <p14:tracePt t="183525" x="7399338" y="3497263"/>
          <p14:tracePt t="183535" x="7385050" y="3497263"/>
          <p14:tracePt t="183538" x="7372350" y="3497263"/>
          <p14:tracePt t="183549" x="7291388" y="3509963"/>
          <p14:tracePt t="183560" x="7250113" y="3524250"/>
          <p14:tracePt t="183565" x="7223125" y="3551238"/>
          <p14:tracePt t="183576" x="7183438" y="3590925"/>
          <p14:tracePt t="183581" x="7156450" y="3605213"/>
          <p14:tracePt t="183591" x="7102475" y="3644900"/>
          <p14:tracePt t="183601" x="7034213" y="3698875"/>
          <p14:tracePt t="183605" x="6967538" y="3752850"/>
          <p14:tracePt t="183615" x="6926263" y="3767138"/>
          <p14:tracePt t="183621" x="6899275" y="3794125"/>
          <p14:tracePt t="183631" x="6805613" y="3860800"/>
          <p14:tracePt t="183641" x="6750050" y="3914775"/>
          <p14:tracePt t="183645" x="6683375" y="3995738"/>
          <p14:tracePt t="183655" x="6642100" y="4022725"/>
          <p14:tracePt t="183661" x="6615113" y="4049713"/>
          <p14:tracePt t="183671" x="6561138" y="4157663"/>
          <p14:tracePt t="183681" x="6521450" y="4265613"/>
          <p14:tracePt t="183686" x="6494463" y="4292600"/>
          <p14:tracePt t="183698" x="6467475" y="4373563"/>
          <p14:tracePt t="183703" x="6453188" y="4400550"/>
          <p14:tracePt t="183712" x="6426200" y="4508500"/>
          <p14:tracePt t="183722" x="6413500" y="4562475"/>
          <p14:tracePt t="183728" x="6413500" y="4630738"/>
          <p14:tracePt t="183738" x="6413500" y="4697413"/>
          <p14:tracePt t="183743" x="6413500" y="4751388"/>
          <p14:tracePt t="183752" x="6386513" y="4846638"/>
          <p14:tracePt t="183762" x="6372225" y="4940300"/>
          <p14:tracePt t="183768" x="6372225" y="5035550"/>
          <p14:tracePt t="183778" x="6372225" y="5102225"/>
          <p14:tracePt t="183782" x="6372225" y="5129213"/>
          <p14:tracePt t="183792" x="6372225" y="5278438"/>
          <p14:tracePt t="183802" x="6372225" y="5359400"/>
          <p14:tracePt t="183810" x="6386513" y="5467350"/>
          <p14:tracePt t="183819" x="6399213" y="5575300"/>
          <p14:tracePt t="183824" x="6413500" y="5616575"/>
          <p14:tracePt t="183833" x="6494463" y="5778500"/>
          <p14:tracePt t="183846" x="6548438" y="5940425"/>
          <p14:tracePt t="183851" x="6615113" y="6048375"/>
          <p14:tracePt t="183858" x="6669088" y="6129338"/>
          <p14:tracePt t="183863" x="6710363" y="6183313"/>
          <p14:tracePt t="183874" x="6872288" y="6411913"/>
          <p14:tracePt t="183883" x="6953250" y="6534150"/>
          <p14:tracePt t="183887" x="7048500" y="6654800"/>
          <p14:tracePt t="183899" x="7183438" y="6735763"/>
          <p14:tracePt t="183904" x="7223125" y="6804025"/>
          <p14:tracePt t="184067" x="11341100" y="6654800"/>
          <p14:tracePt t="184077" x="11652250" y="6291263"/>
          <p14:tracePt t="184085" x="11772900" y="6129338"/>
          <p14:tracePt t="184091" x="11853863" y="5994400"/>
          <p14:tracePt t="184100" x="11907838" y="5859463"/>
          <p14:tracePt t="184106" x="11934825" y="5805488"/>
          <p14:tracePt t="184117" x="11961813" y="5521325"/>
          <p14:tracePt t="184128" x="11961813" y="5319713"/>
          <p14:tracePt t="184131" x="11961813" y="5157788"/>
          <p14:tracePt t="184140" x="11961813" y="5021263"/>
          <p14:tracePt t="184146" x="11961813" y="4954588"/>
          <p14:tracePt t="184156" x="11961813" y="4616450"/>
          <p14:tracePt t="184167" x="11961813" y="4441825"/>
          <p14:tracePt t="184175" x="11934825" y="4279900"/>
          <p14:tracePt t="184182" x="11934825" y="4117975"/>
          <p14:tracePt t="184189" x="11922125" y="4076700"/>
          <p14:tracePt t="184196" x="11895138" y="3887788"/>
          <p14:tracePt t="184206" x="11895138" y="3767138"/>
          <p14:tracePt t="184213" x="11880850" y="3671888"/>
          <p14:tracePt t="184222" x="11826875" y="3536950"/>
          <p14:tracePt t="184226" x="11826875" y="3497263"/>
          <p14:tracePt t="184237" x="11799888" y="3306763"/>
          <p14:tracePt t="184246" x="11772900" y="3159125"/>
          <p14:tracePt t="184251" x="11772900" y="3009900"/>
          <p14:tracePt t="184262" x="11745913" y="2820988"/>
          <p14:tracePt t="184268" x="11745913" y="2740025"/>
          <p14:tracePt t="184278" x="11745913" y="2511425"/>
          <p14:tracePt t="184288" x="11745913" y="2349500"/>
          <p14:tracePt t="184294" x="11787188" y="2227263"/>
          <p14:tracePt t="184303" x="11787188" y="2146300"/>
          <p14:tracePt t="184308" x="11787188" y="2106613"/>
          <p14:tracePt t="184318" x="11787188" y="1971675"/>
          <p14:tracePt t="184330" x="11787188" y="1903413"/>
          <p14:tracePt t="184333" x="11787188" y="1809750"/>
          <p14:tracePt t="184342" x="11772900" y="1660525"/>
          <p14:tracePt t="184348" x="11772900" y="1633538"/>
          <p14:tracePt t="184360" x="11706225" y="1484313"/>
          <p14:tracePt t="184370" x="11652250" y="1349375"/>
          <p14:tracePt t="184374" x="11610975" y="1228725"/>
          <p14:tracePt t="184384" x="11583988" y="1106488"/>
          <p14:tracePt t="184391" x="11557000" y="1079500"/>
          <p14:tracePt t="184398" x="11544300" y="971550"/>
          <p14:tracePt t="184408" x="11517313" y="917575"/>
          <p14:tracePt t="184413" x="11503025" y="890588"/>
          <p14:tracePt t="184424" x="11476038" y="850900"/>
          <p14:tracePt t="184428" x="11463338" y="823913"/>
          <p14:tracePt t="184438" x="11409363" y="782638"/>
          <p14:tracePt t="184448" x="11368088" y="728663"/>
          <p14:tracePt t="184453" x="11247438" y="688975"/>
          <p14:tracePt t="184464" x="11166475" y="620713"/>
          <p14:tracePt t="184468" x="11112500" y="581025"/>
          <p14:tracePt t="184478" x="10882313" y="500063"/>
          <p14:tracePt t="184488" x="10706100" y="431800"/>
          <p14:tracePt t="184494" x="10531475" y="377825"/>
          <p14:tracePt t="184504" x="10396538" y="377825"/>
          <p14:tracePt t="184510" x="10328275" y="377825"/>
          <p14:tracePt t="184520" x="9950450" y="377825"/>
          <p14:tracePt t="184531" x="9748838" y="377825"/>
          <p14:tracePt t="184536" x="9586913" y="377825"/>
          <p14:tracePt t="184544" x="9450388" y="377825"/>
          <p14:tracePt t="184550" x="9423400" y="377825"/>
          <p14:tracePt t="184561" x="9342438" y="419100"/>
          <p14:tracePt t="184571" x="9261475" y="473075"/>
          <p14:tracePt t="184575" x="9221788" y="512763"/>
          <p14:tracePt t="184584" x="9194800" y="539750"/>
          <p14:tracePt t="184590" x="9180513" y="566738"/>
          <p14:tracePt t="184601" x="9140825" y="620713"/>
          <p14:tracePt t="184610" x="9099550" y="701675"/>
          <p14:tracePt t="184616" x="9072563" y="782638"/>
          <p14:tracePt t="184627" x="9032875" y="850900"/>
          <p14:tracePt t="184631" x="9032875" y="877888"/>
          <p14:tracePt t="184640" x="8978900" y="1025525"/>
          <p14:tracePt t="184650" x="8978900" y="1160463"/>
          <p14:tracePt t="184656" x="8978900" y="1268413"/>
          <p14:tracePt t="184666" x="8978900" y="1430338"/>
          <p14:tracePt t="184670" x="8978900" y="1471613"/>
          <p14:tracePt t="184681" x="9086850" y="1795463"/>
          <p14:tracePt t="184691" x="9167813" y="1984375"/>
          <p14:tracePt t="184696" x="9221788" y="2173288"/>
          <p14:tracePt t="184706" x="9315450" y="2416175"/>
          <p14:tracePt t="184711" x="9383713" y="2497138"/>
          <p14:tracePt t="184720" x="9491663" y="2767013"/>
          <p14:tracePt t="184730" x="9532938" y="2862263"/>
          <p14:tracePt t="184736" x="9572625" y="2943225"/>
          <p14:tracePt t="184747" x="9613900" y="2997200"/>
          <p14:tracePt t="184752" x="9653588" y="3036888"/>
          <p14:tracePt t="184762" x="9707563" y="3105150"/>
          <p14:tracePt t="184773" x="9748838" y="3132138"/>
          <p14:tracePt t="184778" x="9788525" y="3198813"/>
          <p14:tracePt t="184786" x="9856788" y="3225800"/>
          <p14:tracePt t="184792" x="9883775" y="3252788"/>
          <p14:tracePt t="184802" x="9964738" y="3294063"/>
          <p14:tracePt t="184814" x="10031413" y="3321050"/>
          <p14:tracePt t="184817" x="10072688" y="3348038"/>
          <p14:tracePt t="184826" x="10126663" y="3360738"/>
          <p14:tracePt t="184831" x="10153650" y="3360738"/>
          <p14:tracePt t="184843" x="10220325" y="3387725"/>
          <p14:tracePt t="184851" x="10274300" y="3429000"/>
          <p14:tracePt t="184857" x="10355263" y="3443288"/>
          <p14:tracePt t="184868" x="10382250" y="3443288"/>
          <p14:tracePt t="184872" x="10423525" y="3470275"/>
          <p14:tracePt t="184881" x="10531475" y="3482975"/>
          <p14:tracePt t="184892" x="10625138" y="3482975"/>
          <p14:tracePt t="184897" x="10666413" y="3482975"/>
          <p14:tracePt t="184908" x="10774363" y="3482975"/>
          <p14:tracePt t="184912" x="10828338" y="3482975"/>
          <p14:tracePt t="184922" x="10936288" y="3482975"/>
          <p14:tracePt t="184933" x="11017250" y="3482975"/>
          <p14:tracePt t="184938" x="11085513" y="3482975"/>
          <p14:tracePt t="184948" x="11179175" y="3482975"/>
          <p14:tracePt t="184953" x="11220450" y="3482975"/>
          <p14:tracePt t="184962" x="11368088" y="3470275"/>
          <p14:tracePt t="184974" x="11449050" y="3402013"/>
          <p14:tracePt t="184980" x="11517313" y="3375025"/>
          <p14:tracePt t="184988" x="11557000" y="3348038"/>
          <p14:tracePt t="184994" x="11610975" y="3321050"/>
          <p14:tracePt t="185004" x="11679238" y="3240088"/>
          <p14:tracePt t="185014" x="11706225" y="3213100"/>
          <p14:tracePt t="185018" x="11733213" y="3159125"/>
          <p14:tracePt t="185027" x="11745913" y="3132138"/>
          <p14:tracePt t="185033" x="11760200" y="3105150"/>
          <p14:tracePt t="185045" x="11772900" y="3051175"/>
          <p14:tracePt t="185054" x="11772900" y="3024188"/>
          <p14:tracePt t="185081" x="11772900" y="3009900"/>
          <p14:tracePt t="188262" x="11772900" y="2997200"/>
          <p14:tracePt t="188420" x="11772900" y="3009900"/>
          <p14:tracePt t="188441" x="11772900" y="3036888"/>
          <p14:tracePt t="188455" x="11772900" y="3063875"/>
          <p14:tracePt t="188502" x="11760200" y="3063875"/>
          <p14:tracePt t="188512" x="11760200" y="3078163"/>
          <p14:tracePt t="188521" x="11745913" y="3090863"/>
          <p14:tracePt t="188543" x="11733213" y="3105150"/>
          <p14:tracePt t="188567" x="11733213" y="3132138"/>
          <p14:tracePt t="188577" x="11733213" y="3144838"/>
          <p14:tracePt t="188619" x="11733213" y="3159125"/>
          <p14:tracePt t="188801" x="11706225" y="3171825"/>
          <p14:tracePt t="188821" x="11706225" y="3186113"/>
          <p14:tracePt t="188829" x="11706225" y="3198813"/>
          <p14:tracePt t="188831" x="11691938" y="3225800"/>
          <p14:tracePt t="188842" x="11679238" y="3240088"/>
          <p14:tracePt t="188859" x="11679238" y="3252788"/>
          <p14:tracePt t="188960" x="11664950" y="3267075"/>
          <p14:tracePt t="189036" x="11652250" y="3279775"/>
          <p14:tracePt t="189093" x="11637963" y="3294063"/>
          <p14:tracePt t="189138" x="11625263" y="3306763"/>
          <p14:tracePt t="189151" x="11625263" y="3321050"/>
          <p14:tracePt t="189157" x="11625263" y="3333750"/>
          <p14:tracePt t="189184" x="11610975" y="3333750"/>
          <p14:tracePt t="189190" x="11610975" y="3375025"/>
          <p14:tracePt t="189196" x="11598275" y="3402013"/>
          <p14:tracePt t="189206" x="11583988" y="3414713"/>
          <p14:tracePt t="189216" x="11583988" y="3429000"/>
          <p14:tracePt t="189231" x="11571288" y="3443288"/>
          <p14:tracePt t="189242" x="11557000" y="3455988"/>
          <p14:tracePt t="189249" x="11544300" y="3470275"/>
          <p14:tracePt t="189262" x="11544300" y="3497263"/>
          <p14:tracePt t="189272" x="11517313" y="3524250"/>
          <p14:tracePt t="189276" x="11503025" y="3536950"/>
          <p14:tracePt t="189286" x="11463338" y="3563938"/>
          <p14:tracePt t="189292" x="11436350" y="3578225"/>
          <p14:tracePt t="189303" x="11395075" y="3617913"/>
          <p14:tracePt t="189312" x="11368088" y="3632200"/>
          <p14:tracePt t="189318" x="11368088" y="3644900"/>
          <p14:tracePt t="189326" x="11314113" y="3659188"/>
          <p14:tracePt t="189333" x="11260138" y="3659188"/>
          <p14:tracePt t="189341" x="11193463" y="3725863"/>
          <p14:tracePt t="189352" x="11152188" y="3752850"/>
          <p14:tracePt t="189358" x="11139488" y="3752850"/>
          <p14:tracePt t="189369" x="11112500" y="3767138"/>
          <p14:tracePt t="189373" x="11085513" y="3794125"/>
          <p14:tracePt t="189381" x="11044238" y="3806825"/>
          <p14:tracePt t="189392" x="11017250" y="3833813"/>
          <p14:tracePt t="189403" x="10977563" y="3848100"/>
          <p14:tracePt t="189409" x="10950575" y="3848100"/>
          <p14:tracePt t="189416" x="10936288" y="3848100"/>
          <p14:tracePt t="189422" x="10869613" y="3848100"/>
          <p14:tracePt t="189432" x="10801350" y="3848100"/>
          <p14:tracePt t="189438" x="10774363" y="3848100"/>
          <p14:tracePt t="189449" x="10693400" y="3848100"/>
          <p14:tracePt t="189453" x="10679113" y="3848100"/>
          <p14:tracePt t="189464" x="10612438" y="3848100"/>
          <p14:tracePt t="189474" x="10558463" y="3848100"/>
          <p14:tracePt t="189479" x="10531475" y="3848100"/>
          <p14:tracePt t="189488" x="10504488" y="3848100"/>
          <p14:tracePt t="189494" x="10463213" y="3848100"/>
          <p14:tracePt t="189505" x="10355263" y="3848100"/>
          <p14:tracePt t="189516" x="10342563" y="3848100"/>
          <p14:tracePt t="189519" x="10315575" y="3848100"/>
          <p14:tracePt t="189528" x="10261600" y="3821113"/>
          <p14:tracePt t="189534" x="10247313" y="3821113"/>
          <p14:tracePt t="189544" x="10234613" y="3821113"/>
          <p14:tracePt t="189554" x="10193338" y="3806825"/>
          <p14:tracePt t="189565" x="10193338" y="3794125"/>
          <p14:tracePt t="189570" x="10180638" y="3794125"/>
          <p14:tracePt t="189585" x="10139363" y="3779838"/>
          <p14:tracePt t="189595" x="10085388" y="3740150"/>
          <p14:tracePt t="189601" x="10072688" y="3740150"/>
          <p14:tracePt t="189611" x="10031413" y="3713163"/>
          <p14:tracePt t="189617" x="9991725" y="3698875"/>
          <p14:tracePt t="189624" x="9937750" y="3686175"/>
          <p14:tracePt t="189634" x="9896475" y="3659188"/>
          <p14:tracePt t="189640" x="9883775" y="3659188"/>
          <p14:tracePt t="189650" x="9829800" y="3605213"/>
          <p14:tracePt t="189657" x="9802813" y="3605213"/>
          <p14:tracePt t="189664" x="9748838" y="3578225"/>
          <p14:tracePt t="189674" x="9721850" y="3563938"/>
          <p14:tracePt t="189685" x="9694863" y="3551238"/>
          <p14:tracePt t="189691" x="9667875" y="3536950"/>
          <p14:tracePt t="189697" x="9653588" y="3536950"/>
          <p14:tracePt t="189707" x="9626600" y="3497263"/>
          <p14:tracePt t="189716" x="9572625" y="3482975"/>
          <p14:tracePt t="189721" x="9545638" y="3470275"/>
          <p14:tracePt t="189730" x="9505950" y="3443288"/>
          <p14:tracePt t="189738" x="9491663" y="3443288"/>
          <p14:tracePt t="189746" x="9450388" y="3402013"/>
          <p14:tracePt t="189757" x="9423400" y="3387725"/>
          <p14:tracePt t="189762" x="9396413" y="3375025"/>
          <p14:tracePt t="189769" x="9356725" y="3348038"/>
          <p14:tracePt t="189776" x="9356725" y="3333750"/>
          <p14:tracePt t="189787" x="9329738" y="3333750"/>
          <p14:tracePt t="189801" x="9315450" y="3333750"/>
          <p14:tracePt t="189814" x="9275763" y="3294063"/>
          <p14:tracePt t="189838" x="9261475" y="3294063"/>
          <p14:tracePt t="189847" x="9234488" y="3279775"/>
          <p14:tracePt t="189869" x="9207500" y="3279775"/>
          <p14:tracePt t="189877" x="9180513" y="3279775"/>
          <p14:tracePt t="189893" x="9153525" y="3279775"/>
          <p14:tracePt t="189906" x="9126538" y="3279775"/>
          <p14:tracePt t="189936" x="9099550" y="3279775"/>
          <p14:tracePt t="189962" x="9072563" y="3306763"/>
          <p14:tracePt t="189973" x="9059863" y="3306763"/>
          <p14:tracePt t="189990" x="9045575" y="3306763"/>
          <p14:tracePt t="190011" x="9005888" y="3321050"/>
          <p14:tracePt t="190053" x="8991600" y="3333750"/>
          <p14:tracePt t="190217" x="9018588" y="3333750"/>
          <p14:tracePt t="190232" x="9045575" y="3333750"/>
          <p14:tracePt t="190241" x="9086850" y="3333750"/>
          <p14:tracePt t="190251" x="9153525" y="3333750"/>
          <p14:tracePt t="190255" x="9180513" y="3333750"/>
          <p14:tracePt t="190260" x="9207500" y="3333750"/>
          <p14:tracePt t="190270" x="9261475" y="3333750"/>
          <p14:tracePt t="190281" x="9315450" y="3333750"/>
          <p14:tracePt t="190287" x="9342438" y="3333750"/>
          <p14:tracePt t="190296" x="9450388" y="3333750"/>
          <p14:tracePt t="190299" x="9477375" y="3333750"/>
          <p14:tracePt t="190310" x="9545638" y="3333750"/>
          <p14:tracePt t="190322" x="9613900" y="3333750"/>
          <p14:tracePt t="190327" x="9626600" y="3333750"/>
          <p14:tracePt t="190336" x="9707563" y="3333750"/>
          <p14:tracePt t="190341" x="9721850" y="3333750"/>
          <p14:tracePt t="190350" x="9748838" y="3333750"/>
          <p14:tracePt t="190360" x="9761538" y="3333750"/>
          <p14:tracePt t="190367" x="9775825" y="3333750"/>
          <p14:tracePt t="190376" x="9788525" y="3333750"/>
          <p14:tracePt t="190387" x="9802813" y="3333750"/>
          <p14:tracePt t="190394" x="9829800" y="3333750"/>
          <p14:tracePt t="190403" x="9842500" y="3333750"/>
          <p14:tracePt t="190412" x="9869488" y="3333750"/>
          <p14:tracePt t="190435" x="9883775" y="3333750"/>
          <p14:tracePt t="190442" x="9910763" y="3333750"/>
          <p14:tracePt t="190477" x="9923463" y="3348038"/>
          <p14:tracePt t="190540" x="9937750" y="3348038"/>
          <p14:tracePt t="190555" x="9923463" y="3348038"/>
          <p14:tracePt t="190563" x="9856788" y="3387725"/>
          <p14:tracePt t="190569" x="9815513" y="3387725"/>
          <p14:tracePt t="190579" x="9694863" y="3387725"/>
          <p14:tracePt t="190584" x="9640888" y="3387725"/>
          <p14:tracePt t="190594" x="9518650" y="3387725"/>
          <p14:tracePt t="190603" x="9491663" y="3387725"/>
          <p14:tracePt t="190608" x="9464675" y="3387725"/>
          <p14:tracePt t="190619" x="9423400" y="3387725"/>
          <p14:tracePt t="190636" x="9410700" y="3402013"/>
          <p14:tracePt t="190667" x="9396413" y="3402013"/>
          <p14:tracePt t="190674" x="9396413" y="3414713"/>
          <p14:tracePt t="190685" x="9329738" y="3429000"/>
          <p14:tracePt t="190691" x="9315450" y="3429000"/>
          <p14:tracePt t="190698" x="9194800" y="3497263"/>
          <p14:tracePt t="190704" x="9140825" y="3509963"/>
          <p14:tracePt t="190715" x="8964613" y="3563938"/>
          <p14:tracePt t="190725" x="8843963" y="3617913"/>
          <p14:tracePt t="190730" x="8721725" y="3686175"/>
          <p14:tracePt t="190740" x="8640763" y="3725863"/>
          <p14:tracePt t="190746" x="8586788" y="3794125"/>
          <p14:tracePt t="190756" x="8424863" y="3902075"/>
          <p14:tracePt t="190761" x="8397875" y="3941763"/>
          <p14:tracePt t="190770" x="8277225" y="4037013"/>
          <p14:tracePt t="190781" x="8208963" y="4117975"/>
          <p14:tracePt t="190787" x="8169275" y="4157663"/>
          <p14:tracePt t="190796" x="8032750" y="4306888"/>
          <p14:tracePt t="190800" x="7978775" y="4346575"/>
          <p14:tracePt t="190815" x="7843838" y="4508500"/>
          <p14:tracePt t="190819" x="7723188" y="4657725"/>
          <p14:tracePt t="190826" x="7681913" y="4724400"/>
          <p14:tracePt t="190836" x="7546975" y="4913313"/>
          <p14:tracePt t="190852" x="7493000" y="4994275"/>
          <p14:tracePt t="190863" x="7439025" y="5102225"/>
          <p14:tracePt t="190868" x="7399338" y="5157788"/>
          <p14:tracePt t="190876" x="7318375" y="5359400"/>
          <p14:tracePt t="190882" x="7291388" y="5400675"/>
          <p14:tracePt t="190892" x="7223125" y="5602288"/>
          <p14:tracePt t="190902" x="7183438" y="5710238"/>
          <p14:tracePt t="190908" x="7169150" y="5751513"/>
          <p14:tracePt t="190916" x="7075488" y="5926138"/>
          <p14:tracePt t="190934" x="7048500" y="5980113"/>
          <p14:tracePt t="190943" x="7048500" y="6021388"/>
          <p14:tracePt t="190954" x="7048500" y="6034088"/>
          <p14:tracePt t="190960" x="7048500" y="6048375"/>
          <p14:tracePt t="190966" x="7048500" y="6061075"/>
          <p14:tracePt t="190971" x="7048500" y="6075363"/>
          <p14:tracePt t="190982" x="7048500" y="6115050"/>
          <p14:tracePt t="191000" x="7061200" y="6142038"/>
          <p14:tracePt t="191013" x="7088188" y="6156325"/>
          <p14:tracePt t="191024" x="7102475" y="6156325"/>
          <p14:tracePt t="191040" x="7129463" y="6156325"/>
          <p14:tracePt t="191046" x="7142163" y="6156325"/>
          <p14:tracePt t="191052" x="7169150" y="6156325"/>
          <p14:tracePt t="191062" x="7210425" y="6156325"/>
          <p14:tracePt t="191073" x="7250113" y="6156325"/>
          <p14:tracePt t="191078" x="7291388" y="6169025"/>
          <p14:tracePt t="191089" x="7318375" y="6183313"/>
          <p14:tracePt t="191095" x="7372350" y="6183313"/>
          <p14:tracePt t="191104" x="7399338" y="6196013"/>
          <p14:tracePt t="191108" x="7426325" y="6196013"/>
          <p14:tracePt t="191118" x="7493000" y="6196013"/>
          <p14:tracePt t="191124" x="7507288" y="6196013"/>
          <p14:tracePt t="191135" x="7573963" y="6237288"/>
          <p14:tracePt t="191145" x="7600950" y="6249988"/>
          <p14:tracePt t="191147" x="7615238" y="6249988"/>
          <p14:tracePt t="191158" x="7654925" y="6249988"/>
          <p14:tracePt t="191164" x="7696200" y="6249988"/>
          <p14:tracePt t="191173" x="7723188" y="6249988"/>
          <p14:tracePt t="191188" x="7735888" y="6249988"/>
          <p14:tracePt t="191201" x="7750175" y="6264275"/>
          <p14:tracePt t="191237" x="7762875" y="6276975"/>
          <p14:tracePt t="191288" x="7762875" y="6291263"/>
          <p14:tracePt t="191294" x="7750175" y="6291263"/>
          <p14:tracePt t="191305" x="7696200" y="6291263"/>
          <p14:tracePt t="191310" x="7681913" y="6291263"/>
          <p14:tracePt t="191324" x="7588250" y="6303963"/>
          <p14:tracePt t="191337" x="7507288" y="6303963"/>
          <p14:tracePt t="191342" x="7466013" y="6303963"/>
          <p14:tracePt t="191352" x="7439025" y="6303963"/>
          <p14:tracePt t="191364" x="7399338" y="6303963"/>
          <p14:tracePt t="191372" x="7385050" y="6303963"/>
          <p14:tracePt t="191394" x="7372350" y="6303963"/>
          <p14:tracePt t="191490" x="7385050" y="6303963"/>
          <p14:tracePt t="191500" x="7453313" y="6303963"/>
          <p14:tracePt t="191506" x="7480300" y="6303963"/>
          <p14:tracePt t="191512" x="7573963" y="6303963"/>
          <p14:tracePt t="191522" x="7615238" y="6330950"/>
          <p14:tracePt t="191528" x="7627938" y="6330950"/>
          <p14:tracePt t="191539" x="7723188" y="6357938"/>
          <p14:tracePt t="191546" x="7735888" y="6357938"/>
          <p14:tracePt t="191554" x="7750175" y="6372225"/>
          <p14:tracePt t="191648" x="7723188" y="6372225"/>
          <p14:tracePt t="191661" x="7696200" y="6372225"/>
          <p14:tracePt t="191664" x="7681913" y="6372225"/>
          <p14:tracePt t="191674" x="7642225" y="6372225"/>
          <p14:tracePt t="191685" x="7627938" y="6372225"/>
          <p14:tracePt t="191701" x="7600950" y="6372225"/>
          <p14:tracePt t="191788" x="7588250" y="6372225"/>
          <p14:tracePt t="191811" x="7615238" y="6372225"/>
          <p14:tracePt t="191824" x="7669213" y="6399213"/>
          <p14:tracePt t="191828" x="7681913" y="6399213"/>
          <p14:tracePt t="191836" x="7789863" y="6453188"/>
          <p14:tracePt t="191847" x="7843838" y="6480175"/>
          <p14:tracePt t="191850" x="7870825" y="6507163"/>
          <p14:tracePt t="191860" x="7993063" y="6546850"/>
          <p14:tracePt t="191866" x="8032750" y="6573838"/>
          <p14:tracePt t="191876" x="8128000" y="6600825"/>
          <p14:tracePt t="191886" x="8250238" y="6654800"/>
          <p14:tracePt t="191891" x="8277225" y="6654800"/>
          <p14:tracePt t="191902" x="8370888" y="6723063"/>
          <p14:tracePt t="191908" x="8397875" y="6723063"/>
          <p14:tracePt t="191916" x="8505825" y="6762750"/>
          <p14:tracePt t="191926" x="8559800" y="6777038"/>
          <p14:tracePt t="191931" x="8574088" y="6777038"/>
          <p14:tracePt t="191942" x="8667750" y="6816725"/>
          <p14:tracePt t="191947" x="8682038" y="6816725"/>
          <p14:tracePt t="191956" x="8775700" y="6843713"/>
          <p14:tracePt t="191966" x="8843963" y="6843713"/>
          <p14:tracePt t="191972" x="8856663" y="6843713"/>
          <p14:tracePt t="191981" x="8964613" y="6843713"/>
          <p14:tracePt t="191985" x="8991600" y="6843713"/>
          <p14:tracePt t="191996" x="9032875" y="6843713"/>
          <p14:tracePt t="192008" x="9072563" y="6831013"/>
          <p14:tracePt t="192013" x="9086850" y="6831013"/>
          <p14:tracePt t="192024" x="9126538" y="6816725"/>
          <p14:tracePt t="192033" x="9153525" y="6804025"/>
          <p14:tracePt t="192038" x="9180513" y="6789738"/>
          <p14:tracePt t="192057" x="9180513" y="6777038"/>
          <p14:tracePt t="192065" x="9194800" y="6735763"/>
          <p14:tracePt t="192067" x="9194800" y="6708775"/>
          <p14:tracePt t="192079" x="9194800" y="6642100"/>
          <p14:tracePt t="192090" x="9194800" y="6627813"/>
          <p14:tracePt t="192096" x="9194800" y="6615113"/>
          <p14:tracePt t="192102" x="9194800" y="6600825"/>
          <p14:tracePt t="192108" x="9194800" y="6588125"/>
          <p14:tracePt t="192117" x="9194800" y="6546850"/>
          <p14:tracePt t="192127" x="9194800" y="6534150"/>
          <p14:tracePt t="192138" x="9194800" y="6519863"/>
          <p14:tracePt t="192149" x="9194800" y="6507163"/>
          <p14:tracePt t="192159" x="9194800" y="6492875"/>
          <p14:tracePt t="192170" x="9153525" y="6480175"/>
          <p14:tracePt t="192178" x="9140825" y="6480175"/>
          <p14:tracePt t="192184" x="9126538" y="6480175"/>
          <p14:tracePt t="192187" x="9113838" y="6480175"/>
          <p14:tracePt t="192198" x="9072563" y="6453188"/>
          <p14:tracePt t="192208" x="9059863" y="6453188"/>
          <p14:tracePt t="192213" x="9045575" y="6453188"/>
          <p14:tracePt t="192224" x="8964613" y="6453188"/>
          <p14:tracePt t="192228" x="8951913" y="6453188"/>
          <p14:tracePt t="192241" x="8910638" y="6453188"/>
          <p14:tracePt t="192250" x="8843963" y="6453188"/>
          <p14:tracePt t="192255" x="8802688" y="6453188"/>
          <p14:tracePt t="192264" x="8709025" y="6453188"/>
          <p14:tracePt t="192274" x="8682038" y="6453188"/>
          <p14:tracePt t="192280" x="8640763" y="6453188"/>
          <p14:tracePt t="192291" x="8613775" y="6453188"/>
          <p14:tracePt t="192296" x="8601075" y="6453188"/>
          <p14:tracePt t="192304" x="8586788" y="6453188"/>
          <p14:tracePt t="192310" x="8574088" y="6453188"/>
          <p14:tracePt t="192320" x="8532813" y="6465888"/>
          <p14:tracePt t="192446" x="8532813" y="6492875"/>
          <p14:tracePt t="192458" x="8559800" y="6507163"/>
          <p14:tracePt t="192466" x="8613775" y="6534150"/>
          <p14:tracePt t="192473" x="8628063" y="6546850"/>
          <p14:tracePt t="192482" x="8694738" y="6546850"/>
          <p14:tracePt t="192492" x="8775700" y="6561138"/>
          <p14:tracePt t="192497" x="8802688" y="6573838"/>
          <p14:tracePt t="192506" x="8870950" y="6573838"/>
          <p14:tracePt t="192512" x="8910638" y="6573838"/>
          <p14:tracePt t="192522" x="8978900" y="6588125"/>
          <p14:tracePt t="192533" x="9018588" y="6588125"/>
          <p14:tracePt t="192543" x="9059863" y="6588125"/>
          <p14:tracePt t="192614" x="9059863" y="6573838"/>
          <p14:tracePt t="192619" x="9032875" y="6573838"/>
          <p14:tracePt t="192629" x="8924925" y="6534150"/>
          <p14:tracePt t="192631" x="8897938" y="6519863"/>
          <p14:tracePt t="192643" x="8816975" y="6507163"/>
          <p14:tracePt t="192653" x="8736013" y="6492875"/>
          <p14:tracePt t="192659" x="8709025" y="6492875"/>
          <p14:tracePt t="192669" x="8613775" y="6480175"/>
          <p14:tracePt t="192683" x="8586788" y="6480175"/>
          <p14:tracePt t="192693" x="8574088" y="6480175"/>
          <p14:tracePt t="192777" x="8601075" y="6480175"/>
          <p14:tracePt t="192788" x="8655050" y="6492875"/>
          <p14:tracePt t="192798" x="8667750" y="6492875"/>
          <p14:tracePt t="192804" x="8682038" y="6492875"/>
          <p14:tracePt t="192842" x="8709025" y="6492875"/>
          <p14:tracePt t="193039" x="8736013" y="6519863"/>
          <p14:tracePt t="193046" x="8748713" y="6546850"/>
          <p14:tracePt t="193056" x="8789988" y="6561138"/>
          <p14:tracePt t="193062" x="8829675" y="6561138"/>
          <p14:tracePt t="193073" x="8883650" y="6573838"/>
          <p14:tracePt t="193077" x="8910638" y="6573838"/>
          <p14:tracePt t="193086" x="8978900" y="6573838"/>
          <p14:tracePt t="193095" x="9005888" y="6573838"/>
          <p14:tracePt t="193101" x="9032875" y="6573838"/>
          <p14:tracePt t="193112" x="9045575" y="6573838"/>
          <p14:tracePt t="193115" x="9059863" y="6573838"/>
          <p14:tracePt t="193126" x="9086850" y="6561138"/>
          <p14:tracePt t="193136" x="9086850" y="6492875"/>
          <p14:tracePt t="193142" x="9086850" y="6453188"/>
          <p14:tracePt t="193153" x="9086850" y="6237288"/>
          <p14:tracePt t="193158" x="9086850" y="6183313"/>
          <p14:tracePt t="193169" x="8951913" y="5845175"/>
          <p14:tracePt t="193180" x="8897938" y="5683250"/>
          <p14:tracePt t="193183" x="8870950" y="5643563"/>
          <p14:tracePt t="193192" x="8789988" y="5440363"/>
          <p14:tracePt t="193197" x="8789988" y="5413375"/>
          <p14:tracePt t="193208" x="8721725" y="5265738"/>
          <p14:tracePt t="193218" x="8667750" y="5129213"/>
          <p14:tracePt t="193223" x="8655050" y="5075238"/>
          <p14:tracePt t="193233" x="8640763" y="4832350"/>
          <p14:tracePt t="193240" x="8613775" y="4778375"/>
          <p14:tracePt t="193248" x="8613775" y="4549775"/>
          <p14:tracePt t="193258" x="8613775" y="4414838"/>
          <p14:tracePt t="193262" x="8613775" y="4360863"/>
          <p14:tracePt t="193275" x="8613775" y="4184650"/>
          <p14:tracePt t="193280" x="8613775" y="4144963"/>
          <p14:tracePt t="193289" x="8682038" y="3983038"/>
          <p14:tracePt t="193298" x="8763000" y="3887788"/>
          <p14:tracePt t="193304" x="8843963" y="3833813"/>
          <p14:tracePt t="193315" x="9045575" y="3659188"/>
          <p14:tracePt t="193319" x="9126538" y="3590925"/>
          <p14:tracePt t="193328" x="9369425" y="3497263"/>
          <p14:tracePt t="193338" x="9532938" y="3375025"/>
          <p14:tracePt t="193344" x="9586913" y="3375025"/>
          <p14:tracePt t="193354" x="9896475" y="3186113"/>
          <p14:tracePt t="193359" x="9977438" y="3171825"/>
          <p14:tracePt t="193368" x="10261600" y="3024188"/>
          <p14:tracePt t="193378" x="10396538" y="2970213"/>
          <p14:tracePt t="193384" x="10504488" y="2916238"/>
          <p14:tracePt t="193394" x="10679113" y="2847975"/>
          <p14:tracePt t="193400" x="10760075" y="2794000"/>
          <p14:tracePt t="193410" x="10923588" y="2727325"/>
          <p14:tracePt t="193420" x="11071225" y="2673350"/>
          <p14:tracePt t="193426" x="11085513" y="2673350"/>
          <p14:tracePt t="193435" x="11112500" y="2646363"/>
          <p14:tracePt t="193440" x="11125200" y="2619375"/>
          <p14:tracePt t="193450" x="11152188" y="2605088"/>
          <p14:tracePt t="193467" x="11166475" y="2592388"/>
          <p14:tracePt t="193481" x="11179175" y="2578100"/>
          <p14:tracePt t="193603" x="11193463" y="2578100"/>
          <p14:tracePt t="193611" x="11206163" y="2592388"/>
          <p14:tracePt t="193636" x="11220450" y="2646363"/>
          <p14:tracePt t="193642" x="11220450" y="2659063"/>
          <p14:tracePt t="193652" x="11220450" y="2700338"/>
          <p14:tracePt t="193662" x="11220450" y="2727325"/>
          <p14:tracePt t="193678" x="11220450" y="2754313"/>
          <p14:tracePt t="193694" x="11220450" y="2781300"/>
          <p14:tracePt t="193703" x="11220450" y="2820988"/>
          <p14:tracePt t="193712" x="11220450" y="2835275"/>
          <p14:tracePt t="193728" x="11220450" y="2847975"/>
          <p14:tracePt t="193740" x="11220450" y="2862263"/>
          <p14:tracePt t="193759" x="11220450" y="2889250"/>
          <p14:tracePt t="193769" x="11220450" y="2916238"/>
          <p14:tracePt t="193783" x="11220450" y="2928938"/>
          <p14:tracePt t="193793" x="11220450" y="2943225"/>
          <p14:tracePt t="193799" x="11220450" y="2955925"/>
          <p14:tracePt t="193813" x="11220450" y="2970213"/>
          <p14:tracePt t="193823" x="11220450" y="2997200"/>
          <p14:tracePt t="193828" x="11220450" y="3009900"/>
          <p14:tracePt t="193838" x="11220450" y="3036888"/>
          <p14:tracePt t="193842" x="11206163" y="3036888"/>
          <p14:tracePt t="193855" x="11206163" y="3051175"/>
          <p14:tracePt t="193864" x="11206163" y="3063875"/>
          <p14:tracePt t="193874" x="11179175" y="3105150"/>
          <p14:tracePt t="193885" x="11166475" y="3117850"/>
          <p14:tracePt t="193895" x="11152188" y="3144838"/>
          <p14:tracePt t="193904" x="11125200" y="3171825"/>
          <p14:tracePt t="193911" x="11112500" y="3198813"/>
          <p14:tracePt t="193918" x="11085513" y="3240088"/>
          <p14:tracePt t="193926" x="11071225" y="3252788"/>
          <p14:tracePt t="193935" x="11031538" y="3321050"/>
          <p14:tracePt t="193944" x="11031538" y="3333750"/>
          <p14:tracePt t="193955" x="11004550" y="3333750"/>
          <p14:tracePt t="193961" x="10990263" y="3360738"/>
          <p14:tracePt t="193971" x="10990263" y="3375025"/>
          <p14:tracePt t="193977" x="10977563" y="3387725"/>
          <p14:tracePt t="193985" x="10950575" y="3387725"/>
          <p14:tracePt t="194038" x="10936288" y="3387725"/>
          <p14:tracePt t="194132" x="10923588" y="3387725"/>
          <p14:tracePt t="194150" x="10909300" y="3387725"/>
          <p14:tracePt t="194173" x="10882313" y="3387725"/>
          <p14:tracePt t="194189" x="10869613" y="3387725"/>
          <p14:tracePt t="194195" x="10855325" y="3387725"/>
          <p14:tracePt t="194206" x="10842625" y="3387725"/>
          <p14:tracePt t="194219" x="10828338" y="3387725"/>
          <p14:tracePt t="194241" x="10814050" y="3387725"/>
          <p14:tracePt t="194411" x="10869613" y="3387725"/>
          <p14:tracePt t="194421" x="10909300" y="3387725"/>
          <p14:tracePt t="194426" x="10950575" y="3387725"/>
          <p14:tracePt t="194436" x="11017250" y="3402013"/>
          <p14:tracePt t="194442" x="11044238" y="3402013"/>
          <p14:tracePt t="194451" x="11152188" y="3402013"/>
          <p14:tracePt t="194460" x="11166475" y="3429000"/>
          <p14:tracePt t="194466" x="11179175" y="3429000"/>
          <p14:tracePt t="194478" x="11193463" y="3429000"/>
          <p14:tracePt t="194491" x="11206163" y="3429000"/>
          <p14:tracePt t="194614" x="11166475" y="3429000"/>
          <p14:tracePt t="194624" x="11098213" y="3429000"/>
          <p14:tracePt t="194630" x="11085513" y="3429000"/>
          <p14:tracePt t="194635" x="10977563" y="3429000"/>
          <p14:tracePt t="194642" x="10950575" y="3414713"/>
          <p14:tracePt t="194652" x="10828338" y="3414713"/>
          <p14:tracePt t="194662" x="10787063" y="3414713"/>
          <p14:tracePt t="194669" x="10774363" y="3414713"/>
          <p14:tracePt t="194678" x="10747375" y="3414713"/>
          <p14:tracePt t="194682" x="10733088" y="3402013"/>
          <p14:tracePt t="194724" x="10720388" y="3387725"/>
          <p14:tracePt t="194799" x="10760075" y="3402013"/>
          <p14:tracePt t="194804" x="10774363" y="3402013"/>
          <p14:tracePt t="194815" x="10882313" y="3402013"/>
          <p14:tracePt t="194825" x="10909300" y="3402013"/>
          <p14:tracePt t="194835" x="10977563" y="3402013"/>
          <p14:tracePt t="194839" x="11004550" y="3429000"/>
          <p14:tracePt t="194846" x="11031538" y="3429000"/>
          <p14:tracePt t="194854" x="11098213" y="3429000"/>
          <p14:tracePt t="194864" x="11125200" y="3429000"/>
          <p14:tracePt t="194868" x="11139488" y="3429000"/>
          <p14:tracePt t="194878" x="11166475" y="3443288"/>
          <p14:tracePt t="194884" x="11179175" y="3443288"/>
          <p14:tracePt t="194895" x="11206163" y="3443288"/>
          <p14:tracePt t="196466" x="11233150" y="3443288"/>
          <p14:tracePt t="196470" x="11260138" y="3443288"/>
          <p14:tracePt t="196475" x="11287125" y="3443288"/>
          <p14:tracePt t="196482" x="11436350" y="3482975"/>
          <p14:tracePt t="196493" x="11598275" y="3497263"/>
          <p14:tracePt t="196498" x="11652250" y="3524250"/>
          <p14:tracePt t="196510" x="11868150" y="3563938"/>
          <p14:tracePt t="196515" x="11922125" y="3563938"/>
          <p14:tracePt t="196526" x="12084050" y="3605213"/>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FAAA8-33E2-9AB7-E071-DF517EE81FA1}"/>
            </a:ext>
          </a:extLst>
        </p:cNvPr>
        <p:cNvGrpSpPr/>
        <p:nvPr/>
      </p:nvGrpSpPr>
      <p:grpSpPr>
        <a:xfrm>
          <a:off x="0" y="0"/>
          <a:ext cx="0" cy="0"/>
          <a:chOff x="0" y="0"/>
          <a:chExt cx="0" cy="0"/>
        </a:xfrm>
      </p:grpSpPr>
      <p:sp>
        <p:nvSpPr>
          <p:cNvPr id="13" name="Rectángulo 12">
            <a:extLst>
              <a:ext uri="{FF2B5EF4-FFF2-40B4-BE49-F238E27FC236}">
                <a16:creationId xmlns:a16="http://schemas.microsoft.com/office/drawing/2014/main" id="{40C88223-952F-2DE0-19B5-18CBA1E515D8}"/>
              </a:ext>
            </a:extLst>
          </p:cNvPr>
          <p:cNvSpPr/>
          <p:nvPr/>
        </p:nvSpPr>
        <p:spPr>
          <a:xfrm>
            <a:off x="1188382" y="191072"/>
            <a:ext cx="10615358" cy="646331"/>
          </a:xfrm>
          <a:prstGeom prst="rect">
            <a:avLst/>
          </a:prstGeom>
        </p:spPr>
        <p:txBody>
          <a:bodyPr wrap="square">
            <a:spAutoFit/>
          </a:bodyPr>
          <a:lstStyle/>
          <a:p>
            <a:r>
              <a:rPr lang="es-ES" sz="3600" b="1" dirty="0">
                <a:solidFill>
                  <a:schemeClr val="accent5">
                    <a:lumMod val="75000"/>
                  </a:schemeClr>
                </a:solidFill>
              </a:rPr>
              <a:t>CALCULADORA DE EMISIONES</a:t>
            </a:r>
            <a:endParaRPr lang="es-CO" sz="3600" b="1" baseline="-25000" dirty="0">
              <a:solidFill>
                <a:schemeClr val="accent5">
                  <a:lumMod val="75000"/>
                </a:schemeClr>
              </a:solidFill>
            </a:endParaRPr>
          </a:p>
        </p:txBody>
      </p:sp>
      <p:grpSp>
        <p:nvGrpSpPr>
          <p:cNvPr id="10" name="Grupo 9">
            <a:extLst>
              <a:ext uri="{FF2B5EF4-FFF2-40B4-BE49-F238E27FC236}">
                <a16:creationId xmlns:a16="http://schemas.microsoft.com/office/drawing/2014/main" id="{272822D2-2B3A-AB6F-2A8D-7D7DDBC970F3}"/>
              </a:ext>
            </a:extLst>
          </p:cNvPr>
          <p:cNvGrpSpPr/>
          <p:nvPr/>
        </p:nvGrpSpPr>
        <p:grpSpPr>
          <a:xfrm>
            <a:off x="-326686" y="1"/>
            <a:ext cx="2020619" cy="7373068"/>
            <a:chOff x="-326686" y="1"/>
            <a:chExt cx="2020619" cy="7373068"/>
          </a:xfrm>
        </p:grpSpPr>
        <p:sp>
          <p:nvSpPr>
            <p:cNvPr id="11" name="Rectángulo 10">
              <a:extLst>
                <a:ext uri="{FF2B5EF4-FFF2-40B4-BE49-F238E27FC236}">
                  <a16:creationId xmlns:a16="http://schemas.microsoft.com/office/drawing/2014/main" id="{7B892E3F-4D57-17E7-0767-ED3B36CD04F9}"/>
                </a:ext>
              </a:extLst>
            </p:cNvPr>
            <p:cNvSpPr/>
            <p:nvPr/>
          </p:nvSpPr>
          <p:spPr>
            <a:xfrm>
              <a:off x="-14395" y="1"/>
              <a:ext cx="1000047" cy="6858000"/>
            </a:xfrm>
            <a:prstGeom prst="rect">
              <a:avLst/>
            </a:prstGeom>
            <a:solidFill>
              <a:srgbClr val="81C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Elipse 11">
              <a:extLst>
                <a:ext uri="{FF2B5EF4-FFF2-40B4-BE49-F238E27FC236}">
                  <a16:creationId xmlns:a16="http://schemas.microsoft.com/office/drawing/2014/main" id="{630C2AF8-55B4-F73D-59EA-D1A729FD6CA1}"/>
                </a:ext>
              </a:extLst>
            </p:cNvPr>
            <p:cNvSpPr/>
            <p:nvPr/>
          </p:nvSpPr>
          <p:spPr>
            <a:xfrm>
              <a:off x="-326686" y="5435087"/>
              <a:ext cx="1856843" cy="19379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4" name="Imagen 13">
              <a:extLst>
                <a:ext uri="{FF2B5EF4-FFF2-40B4-BE49-F238E27FC236}">
                  <a16:creationId xmlns:a16="http://schemas.microsoft.com/office/drawing/2014/main" id="{492EEC91-E079-981D-F28A-7390752EFC60}"/>
                </a:ext>
              </a:extLst>
            </p:cNvPr>
            <p:cNvPicPr>
              <a:picLocks noChangeAspect="1"/>
            </p:cNvPicPr>
            <p:nvPr/>
          </p:nvPicPr>
          <p:blipFill>
            <a:blip r:embed="rId5"/>
            <a:stretch>
              <a:fillRect/>
            </a:stretch>
          </p:blipFill>
          <p:spPr>
            <a:xfrm>
              <a:off x="12901" y="5632132"/>
              <a:ext cx="1681032" cy="1034796"/>
            </a:xfrm>
            <a:prstGeom prst="rect">
              <a:avLst/>
            </a:prstGeom>
          </p:spPr>
        </p:pic>
      </p:grpSp>
      <p:sp>
        <p:nvSpPr>
          <p:cNvPr id="9" name="TextBox 8">
            <a:extLst>
              <a:ext uri="{FF2B5EF4-FFF2-40B4-BE49-F238E27FC236}">
                <a16:creationId xmlns:a16="http://schemas.microsoft.com/office/drawing/2014/main" id="{89D67398-4D42-0DED-C108-FFAF1796BC8D}"/>
              </a:ext>
            </a:extLst>
          </p:cNvPr>
          <p:cNvSpPr txBox="1"/>
          <p:nvPr/>
        </p:nvSpPr>
        <p:spPr>
          <a:xfrm>
            <a:off x="3044126" y="2789246"/>
            <a:ext cx="6103748" cy="369332"/>
          </a:xfrm>
          <a:prstGeom prst="rect">
            <a:avLst/>
          </a:prstGeom>
          <a:solidFill>
            <a:srgbClr val="00B0F0"/>
          </a:solidFill>
          <a:ln>
            <a:solidFill>
              <a:schemeClr val="accent1"/>
            </a:solidFill>
          </a:ln>
        </p:spPr>
        <p:txBody>
          <a:bodyPr wrap="square" rtlCol="0">
            <a:spAutoFit/>
          </a:bodyPr>
          <a:lstStyle/>
          <a:p>
            <a:pPr algn="ctr"/>
            <a:r>
              <a:rPr lang="es-CO" dirty="0">
                <a:solidFill>
                  <a:schemeClr val="bg1"/>
                </a:solidFill>
              </a:rPr>
              <a:t>Consumo de diésel</a:t>
            </a:r>
            <a:endParaRPr lang="en-US" dirty="0">
              <a:solidFill>
                <a:schemeClr val="bg1"/>
              </a:solidFill>
            </a:endParaRPr>
          </a:p>
        </p:txBody>
      </p:sp>
      <p:sp>
        <p:nvSpPr>
          <p:cNvPr id="2" name="Rectangle 1">
            <a:extLst>
              <a:ext uri="{FF2B5EF4-FFF2-40B4-BE49-F238E27FC236}">
                <a16:creationId xmlns:a16="http://schemas.microsoft.com/office/drawing/2014/main" id="{CDBB52F7-E7C4-1B78-0565-3F5AFC83D1D9}"/>
              </a:ext>
            </a:extLst>
          </p:cNvPr>
          <p:cNvSpPr/>
          <p:nvPr/>
        </p:nvSpPr>
        <p:spPr>
          <a:xfrm>
            <a:off x="4876912" y="1297783"/>
            <a:ext cx="2712604" cy="92310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b="1" dirty="0"/>
              <a:t>CALMAQ</a:t>
            </a:r>
          </a:p>
          <a:p>
            <a:pPr algn="ctr"/>
            <a:r>
              <a:rPr lang="es-CO" sz="1200" dirty="0">
                <a:solidFill>
                  <a:srgbClr val="000000"/>
                </a:solidFill>
                <a:latin typeface="Calibri" panose="020F0502020204030204" pitchFamily="34" charset="0"/>
              </a:rPr>
              <a:t>Calculadora de emisiones para maquinaria móvil no de carretera</a:t>
            </a:r>
            <a:endParaRPr lang="en-US" b="1" dirty="0"/>
          </a:p>
        </p:txBody>
      </p:sp>
      <p:sp>
        <p:nvSpPr>
          <p:cNvPr id="4" name="TextBox 3">
            <a:extLst>
              <a:ext uri="{FF2B5EF4-FFF2-40B4-BE49-F238E27FC236}">
                <a16:creationId xmlns:a16="http://schemas.microsoft.com/office/drawing/2014/main" id="{29F25999-AAFF-426B-014B-36ADB5CB59BF}"/>
              </a:ext>
            </a:extLst>
          </p:cNvPr>
          <p:cNvSpPr txBox="1"/>
          <p:nvPr/>
        </p:nvSpPr>
        <p:spPr>
          <a:xfrm>
            <a:off x="3044126" y="2347881"/>
            <a:ext cx="6103748" cy="369332"/>
          </a:xfrm>
          <a:prstGeom prst="rect">
            <a:avLst/>
          </a:prstGeom>
          <a:solidFill>
            <a:srgbClr val="00B0F0"/>
          </a:solidFill>
          <a:ln>
            <a:solidFill>
              <a:schemeClr val="accent1"/>
            </a:solidFill>
          </a:ln>
        </p:spPr>
        <p:txBody>
          <a:bodyPr wrap="square" rtlCol="0">
            <a:spAutoFit/>
          </a:bodyPr>
          <a:lstStyle/>
          <a:p>
            <a:pPr algn="ctr"/>
            <a:r>
              <a:rPr lang="es-CO" dirty="0">
                <a:solidFill>
                  <a:schemeClr val="bg1"/>
                </a:solidFill>
              </a:rPr>
              <a:t>Inventario de emisiones a nivel de proyecto, ciudad o país</a:t>
            </a:r>
            <a:endParaRPr lang="en-US" dirty="0">
              <a:solidFill>
                <a:schemeClr val="bg1"/>
              </a:solidFill>
            </a:endParaRPr>
          </a:p>
        </p:txBody>
      </p:sp>
      <p:sp>
        <p:nvSpPr>
          <p:cNvPr id="16" name="TextBox 15">
            <a:extLst>
              <a:ext uri="{FF2B5EF4-FFF2-40B4-BE49-F238E27FC236}">
                <a16:creationId xmlns:a16="http://schemas.microsoft.com/office/drawing/2014/main" id="{94A2AB2F-0B64-6568-1F32-60C880D1D863}"/>
              </a:ext>
            </a:extLst>
          </p:cNvPr>
          <p:cNvSpPr txBox="1"/>
          <p:nvPr/>
        </p:nvSpPr>
        <p:spPr>
          <a:xfrm>
            <a:off x="3044126" y="3244334"/>
            <a:ext cx="6103748" cy="369332"/>
          </a:xfrm>
          <a:prstGeom prst="rect">
            <a:avLst/>
          </a:prstGeom>
          <a:solidFill>
            <a:srgbClr val="00B0F0"/>
          </a:solidFill>
          <a:ln>
            <a:solidFill>
              <a:schemeClr val="accent1"/>
            </a:solidFill>
          </a:ln>
        </p:spPr>
        <p:txBody>
          <a:bodyPr wrap="square" rtlCol="0">
            <a:spAutoFit/>
          </a:bodyPr>
          <a:lstStyle/>
          <a:p>
            <a:pPr algn="ctr"/>
            <a:r>
              <a:rPr lang="es-CO" dirty="0">
                <a:solidFill>
                  <a:schemeClr val="bg1"/>
                </a:solidFill>
              </a:rPr>
              <a:t>Comparación de desempeño ambiental de flotas</a:t>
            </a:r>
            <a:endParaRPr lang="en-US" dirty="0">
              <a:solidFill>
                <a:schemeClr val="bg1"/>
              </a:solidFill>
            </a:endParaRPr>
          </a:p>
        </p:txBody>
      </p:sp>
      <p:pic>
        <p:nvPicPr>
          <p:cNvPr id="8" name="Audio 7">
            <a:hlinkClick r:id="" action="ppaction://media"/>
            <a:extLst>
              <a:ext uri="{FF2B5EF4-FFF2-40B4-BE49-F238E27FC236}">
                <a16:creationId xmlns:a16="http://schemas.microsoft.com/office/drawing/2014/main" id="{97149881-85BE-A560-39A8-5CB51D70EC9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10075964"/>
      </p:ext>
    </p:extLst>
  </p:cSld>
  <p:clrMapOvr>
    <a:masterClrMapping/>
  </p:clrMapOvr>
  <mc:AlternateContent xmlns:mc="http://schemas.openxmlformats.org/markup-compatibility/2006">
    <mc:Choice xmlns:p14="http://schemas.microsoft.com/office/powerpoint/2010/main" Requires="p14">
      <p:transition spd="slow" p14:dur="2000" advTm="29795"/>
    </mc:Choice>
    <mc:Fallback>
      <p:transition spd="slow" advTm="29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4272" x="742950" y="1930400"/>
          <p14:tracePt t="4280" x="1120775" y="1903413"/>
          <p14:tracePt t="4285" x="1282700" y="1903413"/>
          <p14:tracePt t="4295" x="1971675" y="1849438"/>
          <p14:tracePt t="4305" x="2430463" y="1822450"/>
          <p14:tracePt t="4310" x="2876550" y="1768475"/>
          <p14:tracePt t="4320" x="3308350" y="1728788"/>
          <p14:tracePt t="4325" x="3443288" y="1728788"/>
          <p14:tracePt t="4335" x="4090988" y="1700213"/>
          <p14:tracePt t="4345" x="4456113" y="1700213"/>
          <p14:tracePt t="4349" x="4752975" y="1673225"/>
          <p14:tracePt t="4359" x="4995863" y="1660525"/>
          <p14:tracePt t="4365" x="5089525" y="1660525"/>
          <p14:tracePt t="4375" x="5535613" y="1579563"/>
          <p14:tracePt t="4386" x="5738813" y="1565275"/>
          <p14:tracePt t="4391" x="5927725" y="1552575"/>
          <p14:tracePt t="4400" x="6129338" y="1525588"/>
          <p14:tracePt t="4406" x="6183313" y="1511300"/>
          <p14:tracePt t="4416" x="6426200" y="1511300"/>
          <p14:tracePt t="4426" x="6561138" y="1498600"/>
          <p14:tracePt t="4431" x="6696075" y="1457325"/>
          <p14:tracePt t="4442" x="6818313" y="1457325"/>
          <p14:tracePt t="4446" x="6859588" y="1457325"/>
          <p14:tracePt t="4455" x="7021513" y="1417638"/>
          <p14:tracePt t="4466" x="7088188" y="1417638"/>
          <p14:tracePt t="4471" x="7223125" y="1363663"/>
          <p14:tracePt t="4482" x="7291388" y="1363663"/>
          <p14:tracePt t="4488" x="7345363" y="1363663"/>
          <p14:tracePt t="4498" x="7519988" y="1363663"/>
          <p14:tracePt t="4501" x="7588250" y="1363663"/>
          <p14:tracePt t="4511" x="7816850" y="1349375"/>
          <p14:tracePt t="4521" x="7912100" y="1349375"/>
          <p14:tracePt t="4527" x="8059738" y="1349375"/>
          <p14:tracePt t="4538" x="8181975" y="1349375"/>
          <p14:tracePt t="4543" x="8208963" y="1349375"/>
          <p14:tracePt t="4553" x="8370888" y="1349375"/>
          <p14:tracePt t="4564" x="8466138" y="1349375"/>
          <p14:tracePt t="4568" x="8574088" y="1349375"/>
          <p14:tracePt t="4577" x="8655050" y="1349375"/>
          <p14:tracePt t="4594" x="8721725" y="1349375"/>
          <p14:tracePt t="4605" x="8789988" y="1376363"/>
          <p14:tracePt t="4610" x="8829675" y="1376363"/>
          <p14:tracePt t="4618" x="8870950" y="1403350"/>
          <p14:tracePt t="4628" x="8924925" y="1430338"/>
          <p14:tracePt t="4633" x="8937625" y="1430338"/>
          <p14:tracePt t="4650" x="8964613" y="1444625"/>
          <p14:tracePt t="4660" x="8991600" y="1444625"/>
          <p14:tracePt t="4671" x="9018588" y="1457325"/>
          <p14:tracePt t="4679" x="9032875" y="1457325"/>
          <p14:tracePt t="4684" x="9045575" y="1457325"/>
          <p14:tracePt t="4700" x="9072563" y="1457325"/>
          <p14:tracePt t="4705" x="9086850" y="1457325"/>
          <p14:tracePt t="4715" x="9099550" y="1457325"/>
          <p14:tracePt t="4724" x="9113838" y="1457325"/>
          <p14:tracePt t="4729" x="9153525" y="1457325"/>
          <p14:tracePt t="4739" x="9167813" y="1457325"/>
          <p14:tracePt t="4743" x="9180513" y="1457325"/>
          <p14:tracePt t="4755" x="9207500" y="1457325"/>
          <p14:tracePt t="4765" x="9221788" y="1457325"/>
          <p14:tracePt t="4768" x="9248775" y="1457325"/>
          <p14:tracePt t="4785" x="9275763" y="1457325"/>
          <p14:tracePt t="4805" x="9302750" y="1457325"/>
          <p14:tracePt t="4809" x="9315450" y="1457325"/>
          <p14:tracePt t="4819" x="9342438" y="1457325"/>
          <p14:tracePt t="4829" x="9356725" y="1457325"/>
          <p14:tracePt t="4857" x="9369425" y="1444625"/>
          <p14:tracePt t="4878" x="9369425" y="1430338"/>
          <p14:tracePt t="7430" x="9329738" y="1457325"/>
          <p14:tracePt t="7448" x="9302750" y="1471613"/>
          <p14:tracePt t="7455" x="9288463" y="1471613"/>
          <p14:tracePt t="7466" x="9275763" y="1511300"/>
          <p14:tracePt t="7474" x="9261475" y="1511300"/>
          <p14:tracePt t="7484" x="9234488" y="1511300"/>
          <p14:tracePt t="7488" x="9221788" y="1525588"/>
          <p14:tracePt t="7497" x="9194800" y="1525588"/>
          <p14:tracePt t="7507" x="9140825" y="1538288"/>
          <p14:tracePt t="7513" x="9126538" y="1538288"/>
          <p14:tracePt t="7518" x="9099550" y="1538288"/>
          <p14:tracePt t="7529" x="8978900" y="1538288"/>
          <p14:tracePt t="7533" x="8937625" y="1538288"/>
          <p14:tracePt t="7544" x="8843963" y="1538288"/>
          <p14:tracePt t="7553" x="8586788" y="1538288"/>
          <p14:tracePt t="7559" x="8520113" y="1538288"/>
          <p14:tracePt t="7570" x="8304213" y="1538288"/>
          <p14:tracePt t="7576" x="8235950" y="1538288"/>
          <p14:tracePt t="7583" x="8005763" y="1538288"/>
          <p14:tracePt t="7593" x="7466013" y="1538288"/>
          <p14:tracePt t="7599" x="7331075" y="1538288"/>
          <p14:tracePt t="7610" x="6750050" y="1538288"/>
          <p14:tracePt t="7615" x="6642100" y="1538288"/>
          <p14:tracePt t="7625" x="6062663" y="1565275"/>
          <p14:tracePt t="7629" x="5967413" y="1565275"/>
          <p14:tracePt t="7642" x="5724525" y="1592263"/>
          <p14:tracePt t="7653" x="5332413" y="1633538"/>
          <p14:tracePt t="7658" x="5265738" y="1646238"/>
          <p14:tracePt t="7665" x="4914900" y="1687513"/>
          <p14:tracePt t="7671" x="4860925" y="1687513"/>
          <p14:tracePt t="7682" x="4699000" y="1728788"/>
          <p14:tracePt t="7691" x="4429125" y="1741488"/>
          <p14:tracePt t="7695" x="4348163" y="1741488"/>
          <p14:tracePt t="7706" x="4132263" y="1782763"/>
          <p14:tracePt t="7713" x="4078288" y="1782763"/>
          <p14:tracePt t="7722" x="3968750" y="1809750"/>
          <p14:tracePt t="7732" x="3740150" y="1836738"/>
          <p14:tracePt t="7736" x="3725863" y="1836738"/>
          <p14:tracePt t="7745" x="3563938" y="1863725"/>
          <p14:tracePt t="7751" x="3551238" y="1863725"/>
          <p14:tracePt t="7762" x="3509963" y="1876425"/>
          <p14:tracePt t="7772" x="3389313" y="1876425"/>
          <p14:tracePt t="7778" x="3375025" y="1876425"/>
          <p14:tracePt t="7787" x="3308350" y="1876425"/>
          <p14:tracePt t="7791" x="3294063" y="1876425"/>
          <p14:tracePt t="7802" x="3281363" y="1876425"/>
          <p14:tracePt t="7812" x="3240088" y="1876425"/>
          <p14:tracePt t="7817" x="3227388" y="1876425"/>
          <p14:tracePt t="7828" x="3200400" y="1890713"/>
          <p14:tracePt t="8262" x="3186113" y="1890713"/>
          <p14:tracePt t="8272" x="3173413" y="1890713"/>
          <p14:tracePt t="8285" x="3132138" y="1917700"/>
          <p14:tracePt t="8308" x="3119438" y="1917700"/>
          <p14:tracePt t="8317" x="3092450" y="1944688"/>
          <p14:tracePt t="8326" x="3065463" y="1944688"/>
          <p14:tracePt t="8343" x="3038475" y="1957388"/>
          <p14:tracePt t="8352" x="2997200" y="1971675"/>
          <p14:tracePt t="8357" x="2984500" y="1984375"/>
          <p14:tracePt t="8368" x="2957513" y="1998663"/>
          <p14:tracePt t="8374" x="2943225" y="2011363"/>
          <p14:tracePt t="8382" x="2916238" y="2025650"/>
          <p14:tracePt t="8392" x="2903538" y="2038350"/>
          <p14:tracePt t="8397" x="2876550" y="2052638"/>
          <p14:tracePt t="8407" x="2862263" y="2065338"/>
          <p14:tracePt t="8422" x="2849563" y="2065338"/>
          <p14:tracePt t="8432" x="2808288" y="2092325"/>
          <p14:tracePt t="8442" x="2808288" y="2119313"/>
          <p14:tracePt t="8447" x="2781300" y="2146300"/>
          <p14:tracePt t="8469" x="2768600" y="2146300"/>
          <p14:tracePt t="8473" x="2768600" y="2160588"/>
          <p14:tracePt t="8478" x="2754313" y="2173288"/>
          <p14:tracePt t="8495" x="2754313" y="2187575"/>
          <p14:tracePt t="8504" x="2754313" y="2214563"/>
          <p14:tracePt t="8514" x="2741613" y="2241550"/>
          <p14:tracePt t="8524" x="2741613" y="2254250"/>
          <p14:tracePt t="8527" x="2741613" y="2268538"/>
          <p14:tracePt t="8533" x="2741613" y="2281238"/>
          <p14:tracePt t="8543" x="2741613" y="2308225"/>
          <p14:tracePt t="8553" x="2741613" y="2335213"/>
          <p14:tracePt t="8571" x="2741613" y="2362200"/>
          <p14:tracePt t="8585" x="2741613" y="2376488"/>
          <p14:tracePt t="8593" x="2741613" y="2416175"/>
          <p14:tracePt t="8614" x="2741613" y="2430463"/>
          <p14:tracePt t="8631" x="2741613" y="2443163"/>
          <p14:tracePt t="8652" x="2741613" y="2457450"/>
          <p14:tracePt t="8682" x="2741613" y="2470150"/>
          <p14:tracePt t="8799" x="2741613" y="2484438"/>
          <p14:tracePt t="8805" x="2754313" y="2497138"/>
          <p14:tracePt t="8835" x="2754313" y="2511425"/>
          <p14:tracePt t="8978" x="2754313" y="2524125"/>
          <p14:tracePt t="9065" x="2754313" y="2538413"/>
          <p14:tracePt t="9242" x="2754313" y="2551113"/>
          <p14:tracePt t="9271" x="2741613" y="2578100"/>
          <p14:tracePt t="9282" x="2741613" y="2592388"/>
          <p14:tracePt t="9290" x="2741613" y="2605088"/>
          <p14:tracePt t="9306" x="2741613" y="2619375"/>
          <p14:tracePt t="9315" x="2727325" y="2632075"/>
          <p14:tracePt t="9575" x="2727325" y="2646363"/>
          <p14:tracePt t="9869" x="2727325" y="2673350"/>
          <p14:tracePt t="9875" x="2727325" y="2686050"/>
          <p14:tracePt t="9892" x="2754313" y="2686050"/>
          <p14:tracePt t="9897" x="2768600" y="2686050"/>
          <p14:tracePt t="9906" x="2781300" y="2686050"/>
          <p14:tracePt t="9915" x="2862263" y="2686050"/>
          <p14:tracePt t="9922" x="2889250" y="2686050"/>
          <p14:tracePt t="9932" x="2943225" y="2700338"/>
          <p14:tracePt t="9935" x="2984500" y="2700338"/>
          <p14:tracePt t="9948" x="3024188" y="2713038"/>
          <p14:tracePt t="9957" x="3119438" y="2713038"/>
          <p14:tracePt t="9961" x="3159125" y="2727325"/>
          <p14:tracePt t="9972" x="3240088" y="2727325"/>
          <p14:tracePt t="9977" x="3281363" y="2727325"/>
          <p14:tracePt t="9988" x="3348038" y="2727325"/>
          <p14:tracePt t="9998" x="3509963" y="2754313"/>
          <p14:tracePt t="10003" x="3551238" y="2754313"/>
          <p14:tracePt t="10012" x="3698875" y="2794000"/>
          <p14:tracePt t="10018" x="3725863" y="2794000"/>
          <p14:tracePt t="10028" x="3860800" y="2794000"/>
          <p14:tracePt t="10038" x="4090988" y="2808288"/>
          <p14:tracePt t="10041" x="4144963" y="2808288"/>
          <p14:tracePt t="10052" x="4306888" y="2820988"/>
          <p14:tracePt t="10057" x="4375150" y="2820988"/>
          <p14:tracePt t="10067" x="4483100" y="2847975"/>
          <p14:tracePt t="10078" x="4672013" y="2847975"/>
          <p14:tracePt t="10083" x="4699000" y="2847975"/>
          <p14:tracePt t="10094" x="4819650" y="2862263"/>
          <p14:tracePt t="10098" x="4846638" y="2862263"/>
          <p14:tracePt t="10107" x="4954588" y="2874963"/>
          <p14:tracePt t="10118" x="5062538" y="2889250"/>
          <p14:tracePt t="10123" x="5089525" y="2889250"/>
          <p14:tracePt t="10133" x="5211763" y="2889250"/>
          <p14:tracePt t="10137" x="5251450" y="2889250"/>
          <p14:tracePt t="10148" x="5319713" y="2889250"/>
          <p14:tracePt t="10157" x="5468938" y="2889250"/>
          <p14:tracePt t="10163" x="5495925" y="2889250"/>
          <p14:tracePt t="10173" x="5657850" y="2889250"/>
          <p14:tracePt t="10179" x="5684838" y="2889250"/>
          <p14:tracePt t="10191" x="5792788" y="2889250"/>
          <p14:tracePt t="10199" x="5954713" y="2889250"/>
          <p14:tracePt t="10205" x="5981700" y="2889250"/>
          <p14:tracePt t="10213" x="6129338" y="2889250"/>
          <p14:tracePt t="10220" x="6183313" y="2889250"/>
          <p14:tracePt t="10229" x="6251575" y="2874963"/>
          <p14:tracePt t="10240" x="6332538" y="2874963"/>
          <p14:tracePt t="10245" x="6372225" y="2874963"/>
          <p14:tracePt t="10253" x="6480175" y="2874963"/>
          <p14:tracePt t="10264" x="6494463" y="2874963"/>
          <p14:tracePt t="10269" x="6507163" y="2874963"/>
          <p14:tracePt t="10279" x="6548438" y="2862263"/>
          <p14:tracePt t="10296" x="6575425" y="2847975"/>
          <p14:tracePt t="10347" x="6588125" y="2847975"/>
          <p14:tracePt t="10378" x="6615113" y="2847975"/>
          <p14:tracePt t="10398" x="6629400" y="2847975"/>
          <p14:tracePt t="10417" x="6642100" y="2847975"/>
          <p14:tracePt t="10423" x="6669088" y="2847975"/>
          <p14:tracePt t="10442" x="6710363" y="2847975"/>
          <p14:tracePt t="10447" x="6723063" y="2847975"/>
          <p14:tracePt t="10456" x="6764338" y="2847975"/>
          <p14:tracePt t="10462" x="6791325" y="2847975"/>
          <p14:tracePt t="10485" x="6832600" y="2847975"/>
          <p14:tracePt t="10666" x="6845300" y="2847975"/>
          <p14:tracePt t="10674" x="6859588" y="2847975"/>
          <p14:tracePt t="10683" x="6886575" y="2847975"/>
          <p14:tracePt t="10688" x="6899275" y="2847975"/>
          <p14:tracePt t="10697" x="6940550" y="2847975"/>
          <p14:tracePt t="10708" x="6980238" y="2847975"/>
          <p14:tracePt t="10713" x="6994525" y="2847975"/>
          <p14:tracePt t="10724" x="7034213" y="2847975"/>
          <p14:tracePt t="10729" x="7048500" y="2847975"/>
          <p14:tracePt t="10738" x="7075488" y="2847975"/>
          <p14:tracePt t="10744" x="7088188" y="2847975"/>
          <p14:tracePt t="10764" x="7115175" y="2847975"/>
          <p14:tracePt t="11058" x="7129463" y="2847975"/>
          <p14:tracePt t="11063" x="7142163" y="2847975"/>
          <p14:tracePt t="11066" x="7156450" y="2847975"/>
          <p14:tracePt t="11075" x="7183438" y="2847975"/>
          <p14:tracePt t="11085" x="7237413" y="2847975"/>
          <p14:tracePt t="11092" x="7250113" y="2847975"/>
          <p14:tracePt t="11102" x="7318375" y="2847975"/>
          <p14:tracePt t="11108" x="7372350" y="2847975"/>
          <p14:tracePt t="11117" x="7426325" y="2847975"/>
          <p14:tracePt t="11127" x="7507288" y="2820988"/>
          <p14:tracePt t="11131" x="7546975" y="2820988"/>
          <p14:tracePt t="11141" x="7627938" y="2820988"/>
          <p14:tracePt t="11147" x="7642225" y="2820988"/>
          <p14:tracePt t="11158" x="7669213" y="2808288"/>
          <p14:tracePt t="11168" x="7723188" y="2808288"/>
          <p14:tracePt t="11173" x="7750175" y="2794000"/>
          <p14:tracePt t="11182" x="7816850" y="2781300"/>
          <p14:tracePt t="11198" x="7831138" y="2781300"/>
          <p14:tracePt t="11212" x="7843838" y="2781300"/>
          <p14:tracePt t="11230" x="7858125" y="2781300"/>
          <p14:tracePt t="11244" x="7870825" y="2781300"/>
          <p14:tracePt t="11270" x="7885113" y="2781300"/>
          <p14:tracePt t="11284" x="7897813" y="2781300"/>
          <p14:tracePt t="11694" x="7924800" y="2781300"/>
          <p14:tracePt t="11698" x="7939088" y="2781300"/>
          <p14:tracePt t="11707" x="8005763" y="2767013"/>
          <p14:tracePt t="11712" x="8032750" y="2767013"/>
          <p14:tracePt t="11722" x="8142288" y="2767013"/>
          <p14:tracePt t="11729" x="8154988" y="2767013"/>
          <p14:tracePt t="11737" x="8250238" y="2767013"/>
          <p14:tracePt t="11750" x="8385175" y="2767013"/>
          <p14:tracePt t="11763" x="8493125" y="2767013"/>
          <p14:tracePt t="11770" x="8505825" y="2767013"/>
          <p14:tracePt t="11780" x="8532813" y="2767013"/>
          <p14:tracePt t="11788" x="8586788" y="2767013"/>
          <p14:tracePt t="11797" x="8601075" y="2767013"/>
          <p14:tracePt t="14439" x="8613775" y="2767013"/>
          <p14:tracePt t="14454" x="8601075" y="2767013"/>
          <p14:tracePt t="14459" x="8574088" y="2767013"/>
          <p14:tracePt t="14465" x="8532813" y="2767013"/>
          <p14:tracePt t="14475" x="8466138" y="2767013"/>
          <p14:tracePt t="14482" x="8424863" y="2767013"/>
          <p14:tracePt t="14492" x="8370888" y="2767013"/>
          <p14:tracePt t="14496" x="8331200" y="2767013"/>
          <p14:tracePt t="14506" x="8196263" y="2767013"/>
          <p14:tracePt t="14516" x="8142288" y="2754313"/>
          <p14:tracePt t="14522" x="8074025" y="2740025"/>
          <p14:tracePt t="14532" x="7978775" y="2740025"/>
          <p14:tracePt t="14537" x="7951788" y="2740025"/>
          <p14:tracePt t="14546" x="7816850" y="2740025"/>
          <p14:tracePt t="14555" x="7708900" y="2740025"/>
          <p14:tracePt t="14561" x="7588250" y="2740025"/>
          <p14:tracePt t="14571" x="7480300" y="2727325"/>
          <p14:tracePt t="14576" x="7439025" y="2713038"/>
          <p14:tracePt t="14586" x="7196138" y="2700338"/>
          <p14:tracePt t="14598" x="6994525" y="2700338"/>
          <p14:tracePt t="14600" x="6791325" y="2700338"/>
          <p14:tracePt t="14611" x="6548438" y="2700338"/>
          <p14:tracePt t="14617" x="6453188" y="2700338"/>
          <p14:tracePt t="14627" x="6075363" y="2700338"/>
          <p14:tracePt t="14638" x="5900738" y="2700338"/>
          <p14:tracePt t="14642" x="5792788" y="2700338"/>
          <p14:tracePt t="14651" x="5657850" y="2700338"/>
          <p14:tracePt t="14657" x="5616575" y="2700338"/>
          <p14:tracePt t="14668" x="5549900" y="2700338"/>
          <p14:tracePt t="14680" x="5508625" y="2700338"/>
          <p14:tracePt t="14684" x="5481638" y="2700338"/>
          <p14:tracePt t="14693" x="5427663" y="2700338"/>
          <p14:tracePt t="14699" x="5359400" y="2686050"/>
          <p14:tracePt t="14710" x="5305425" y="2686050"/>
          <p14:tracePt t="14714" x="5292725" y="2686050"/>
          <p14:tracePt t="14723" x="5184775" y="2673350"/>
          <p14:tracePt t="14734" x="5089525" y="2673350"/>
          <p14:tracePt t="14739" x="5022850" y="2673350"/>
          <p14:tracePt t="14750" x="4900613" y="2673350"/>
          <p14:tracePt t="14754" x="4873625" y="2673350"/>
          <p14:tracePt t="14763" x="4752975" y="2673350"/>
          <p14:tracePt t="14773" x="4657725" y="2673350"/>
          <p14:tracePt t="14779" x="4603750" y="2673350"/>
          <p14:tracePt t="14790" x="4591050" y="2673350"/>
          <p14:tracePt t="14795" x="4576763" y="2673350"/>
          <p14:tracePt t="14806" x="4537075" y="2673350"/>
          <p14:tracePt t="14841" x="4522788" y="2673350"/>
          <p14:tracePt t="14847" x="4510088" y="2673350"/>
          <p14:tracePt t="14872" x="4510088" y="2700338"/>
          <p14:tracePt t="14877" x="4510088" y="2713038"/>
          <p14:tracePt t="14897" x="4522788" y="2740025"/>
          <p14:tracePt t="14901" x="4537075" y="2754313"/>
          <p14:tracePt t="14911" x="4564063" y="2767013"/>
          <p14:tracePt t="14922" x="4591050" y="2781300"/>
          <p14:tracePt t="14928" x="4603750" y="2781300"/>
          <p14:tracePt t="14942" x="4645025" y="2808288"/>
          <p14:tracePt t="14961" x="4684713" y="2820988"/>
          <p14:tracePt t="14982" x="4725988" y="2847975"/>
          <p14:tracePt t="14997" x="4738688" y="2847975"/>
          <p14:tracePt t="15006" x="4779963" y="2847975"/>
          <p14:tracePt t="15016" x="4792663" y="2889250"/>
          <p14:tracePt t="15021" x="4819650" y="2901950"/>
          <p14:tracePt t="15033" x="4846638" y="2901950"/>
          <p14:tracePt t="15038" x="4873625" y="2901950"/>
          <p14:tracePt t="15048" x="4927600" y="2916238"/>
          <p14:tracePt t="15057" x="4941888" y="2916238"/>
          <p14:tracePt t="15061" x="4968875" y="2928938"/>
          <p14:tracePt t="15105" x="4981575" y="2943225"/>
          <p14:tracePt t="15185" x="4981575" y="2970213"/>
          <p14:tracePt t="15194" x="4981575" y="3051175"/>
          <p14:tracePt t="15199" x="4981575" y="3063875"/>
          <p14:tracePt t="15208" x="4954588" y="3144838"/>
          <p14:tracePt t="15224" x="4954588" y="3159125"/>
          <p14:tracePt t="15234" x="4954588" y="3171825"/>
          <p14:tracePt t="15524" x="4954588" y="3186113"/>
          <p14:tracePt t="15549" x="5022850" y="3186113"/>
          <p14:tracePt t="15557" x="5076825" y="3186113"/>
          <p14:tracePt t="15562" x="5116513" y="3186113"/>
          <p14:tracePt t="15572" x="5170488" y="3186113"/>
          <p14:tracePt t="15576" x="5184775" y="3186113"/>
          <p14:tracePt t="15586" x="5292725" y="3186113"/>
          <p14:tracePt t="15596" x="5332413" y="3186113"/>
          <p14:tracePt t="15602" x="5359400" y="3186113"/>
          <p14:tracePt t="15612" x="5427663" y="3186113"/>
          <p14:tracePt t="15617" x="5454650" y="3186113"/>
          <p14:tracePt t="15627" x="5576888" y="3198813"/>
          <p14:tracePt t="15638" x="5630863" y="3198813"/>
          <p14:tracePt t="15644" x="5684838" y="3225800"/>
          <p14:tracePt t="15653" x="5751513" y="3225800"/>
          <p14:tracePt t="15659" x="5792788" y="3225800"/>
          <p14:tracePt t="15669" x="5886450" y="3225800"/>
          <p14:tracePt t="15677" x="6008688" y="3240088"/>
          <p14:tracePt t="15684" x="6075363" y="3240088"/>
          <p14:tracePt t="15692" x="6143625" y="3240088"/>
          <p14:tracePt t="15698" x="6183313" y="3240088"/>
          <p14:tracePt t="15707" x="6318250" y="3240088"/>
          <p14:tracePt t="15717" x="6359525" y="3252788"/>
          <p14:tracePt t="15726" x="6413500" y="3267075"/>
          <p14:tracePt t="15735" x="6480175" y="3279775"/>
          <p14:tracePt t="15739" x="6494463" y="3279775"/>
          <p14:tracePt t="15747" x="6548438" y="3279775"/>
          <p14:tracePt t="15759" x="6588125" y="3294063"/>
          <p14:tracePt t="15764" x="6615113" y="3294063"/>
          <p14:tracePt t="15778" x="6629400" y="3294063"/>
          <p14:tracePt t="15790" x="6656388" y="3294063"/>
          <p14:tracePt t="15798" x="6669088" y="3294063"/>
          <p14:tracePt t="15804" x="6683375" y="3294063"/>
          <p14:tracePt t="15814" x="6696075" y="3294063"/>
          <p14:tracePt t="15824" x="6723063" y="3294063"/>
          <p14:tracePt t="15828" x="6737350" y="3294063"/>
          <p14:tracePt t="15844" x="6764338" y="3294063"/>
          <p14:tracePt t="15853" x="6778625" y="3294063"/>
          <p14:tracePt t="15864" x="6791325" y="3294063"/>
          <p14:tracePt t="15873" x="6805613" y="3294063"/>
          <p14:tracePt t="15879" x="6818313" y="3294063"/>
          <p14:tracePt t="15883" x="6845300" y="3294063"/>
          <p14:tracePt t="15893" x="6872288" y="3294063"/>
          <p14:tracePt t="15903" x="6886575" y="3294063"/>
          <p14:tracePt t="15909" x="6899275" y="3294063"/>
          <p14:tracePt t="15923" x="6913563" y="3294063"/>
          <p14:tracePt t="15934" x="6926263" y="3294063"/>
          <p14:tracePt t="15946" x="6940550" y="3294063"/>
          <p14:tracePt t="15960" x="6953250" y="3294063"/>
          <p14:tracePt t="16017" x="6967538" y="3294063"/>
          <p14:tracePt t="16025" x="6980238" y="3279775"/>
          <p14:tracePt t="16760" x="6994525" y="3279775"/>
          <p14:tracePt t="16792" x="7021513" y="3252788"/>
          <p14:tracePt t="18883" x="7021513" y="3240088"/>
          <p14:tracePt t="19441" x="6994525" y="3240088"/>
          <p14:tracePt t="19450" x="6980238" y="3240088"/>
          <p14:tracePt t="19455" x="6967538" y="3240088"/>
          <p14:tracePt t="19466" x="6953250" y="3240088"/>
          <p14:tracePt t="19471" x="6940550" y="3240088"/>
          <p14:tracePt t="19479" x="6913563" y="3240088"/>
          <p14:tracePt t="19491" x="6899275" y="3240088"/>
          <p14:tracePt t="19497" x="6872288" y="3240088"/>
          <p14:tracePt t="19505" x="6832600" y="3240088"/>
          <p14:tracePt t="19526" x="6818313" y="3240088"/>
          <p14:tracePt t="19533" x="6805613" y="3240088"/>
          <p14:tracePt t="19545" x="6791325" y="3240088"/>
          <p14:tracePt t="19551" x="6778625" y="3240088"/>
          <p14:tracePt t="19563" x="6764338" y="3240088"/>
          <p14:tracePt t="19571" x="6750050" y="3240088"/>
          <p14:tracePt t="19575" x="6737350" y="3240088"/>
          <p14:tracePt t="19585" x="6723063" y="3240088"/>
          <p14:tracePt t="19592" x="6710363" y="3240088"/>
          <p14:tracePt t="19602" x="6683375" y="3240088"/>
          <p14:tracePt t="19611" x="6642100" y="3240088"/>
          <p14:tracePt t="19617" x="6629400" y="3240088"/>
          <p14:tracePt t="19625" x="6575425" y="3240088"/>
          <p14:tracePt t="19631" x="6561138" y="3240088"/>
          <p14:tracePt t="19642" x="6534150" y="3225800"/>
          <p14:tracePt t="19652" x="6426200" y="3225800"/>
          <p14:tracePt t="19663" x="6399213" y="3225800"/>
          <p14:tracePt t="19667" x="6359525" y="3225800"/>
          <p14:tracePt t="19672" x="6345238" y="3225800"/>
          <p14:tracePt t="19682" x="6318250" y="3225800"/>
          <p14:tracePt t="19692" x="6224588" y="3213100"/>
          <p14:tracePt t="19697" x="6210300" y="3213100"/>
          <p14:tracePt t="19708" x="6170613" y="3198813"/>
          <p14:tracePt t="19713" x="6156325" y="3198813"/>
          <p14:tracePt t="19721" x="6129338" y="3198813"/>
          <p14:tracePt t="19732" x="6021388" y="3186113"/>
          <p14:tracePt t="19737" x="5981700" y="3186113"/>
          <p14:tracePt t="19748" x="5859463" y="3186113"/>
          <p14:tracePt t="19753" x="5832475" y="3171825"/>
          <p14:tracePt t="19764" x="5765800" y="3171825"/>
          <p14:tracePt t="19773" x="5603875" y="3171825"/>
          <p14:tracePt t="19777" x="5562600" y="3171825"/>
          <p14:tracePt t="19787" x="5413375" y="3171825"/>
          <p14:tracePt t="19793" x="5373688" y="3144838"/>
          <p14:tracePt t="19803" x="5251450" y="3144838"/>
          <p14:tracePt t="19815" x="5049838" y="3144838"/>
          <p14:tracePt t="19819" x="4995863" y="3132138"/>
          <p14:tracePt t="19827" x="4765675" y="3105150"/>
          <p14:tracePt t="19833" x="4738688" y="3105150"/>
          <p14:tracePt t="19845" x="4645025" y="3105150"/>
          <p14:tracePt t="19854" x="4456113" y="3105150"/>
          <p14:tracePt t="19858" x="4402138" y="3105150"/>
          <p14:tracePt t="19869" x="4225925" y="3105150"/>
          <p14:tracePt t="19874" x="4186238" y="3105150"/>
          <p14:tracePt t="19883" x="4078288" y="3105150"/>
          <p14:tracePt t="19894" x="3860800" y="3105150"/>
          <p14:tracePt t="19899" x="3821113" y="3105150"/>
          <p14:tracePt t="19910" x="3686175" y="3105150"/>
          <p14:tracePt t="19914" x="3632200" y="3105150"/>
          <p14:tracePt t="19924" x="3578225" y="3105150"/>
          <p14:tracePt t="19933" x="3509963" y="3105150"/>
          <p14:tracePt t="19939" x="3470275" y="3105150"/>
          <p14:tracePt t="19950" x="3429000" y="3105150"/>
          <p14:tracePt t="19955" x="3416300" y="3105150"/>
          <p14:tracePt t="19964" x="3402013" y="3105150"/>
          <p14:tracePt t="19991" x="3389313" y="3105150"/>
          <p14:tracePt t="20012" x="3375025" y="3105150"/>
          <p14:tracePt t="20031" x="3362325" y="3105150"/>
          <p14:tracePt t="20063" x="3348038" y="3132138"/>
          <p14:tracePt t="20070" x="3348038" y="3144838"/>
          <p14:tracePt t="20088" x="3348038" y="3171825"/>
          <p14:tracePt t="20096" x="3348038" y="3198813"/>
          <p14:tracePt t="20113" x="3348038" y="3225800"/>
          <p14:tracePt t="20119" x="3348038" y="3240088"/>
          <p14:tracePt t="20126" x="3348038" y="3252788"/>
          <p14:tracePt t="20135" x="3348038" y="3279775"/>
          <p14:tracePt t="20153" x="3362325" y="3321050"/>
          <p14:tracePt t="20173" x="3375025" y="3321050"/>
          <p14:tracePt t="20180" x="3389313" y="3333750"/>
          <p14:tracePt t="20193" x="3402013" y="3360738"/>
          <p14:tracePt t="20220" x="3416300" y="3375025"/>
          <p14:tracePt t="20228" x="3429000" y="3387725"/>
          <p14:tracePt t="20242" x="3443288" y="3402013"/>
          <p14:tracePt t="20252" x="3455988" y="3414713"/>
          <p14:tracePt t="20262" x="3470275" y="3414713"/>
          <p14:tracePt t="20272" x="3482975" y="3443288"/>
          <p14:tracePt t="20294" x="3509963" y="3443288"/>
          <p14:tracePt t="20299" x="3524250" y="3443288"/>
          <p14:tracePt t="20308" x="3524250" y="3455988"/>
          <p14:tracePt t="20312" x="3551238" y="3470275"/>
          <p14:tracePt t="20329" x="3578225" y="3470275"/>
          <p14:tracePt t="20338" x="3590925" y="3482975"/>
          <p14:tracePt t="20343" x="3632200" y="3509963"/>
          <p14:tracePt t="20353" x="3671888" y="3524250"/>
          <p14:tracePt t="20358" x="3698875" y="3524250"/>
          <p14:tracePt t="20367" x="3725863" y="3551238"/>
          <p14:tracePt t="20377" x="3779838" y="3563938"/>
          <p14:tracePt t="20383" x="3794125" y="3563938"/>
          <p14:tracePt t="20394" x="3887788" y="3590925"/>
          <p14:tracePt t="20398" x="3914775" y="3617913"/>
          <p14:tracePt t="20407" x="3941763" y="3632200"/>
          <p14:tracePt t="20418" x="3995738" y="3644900"/>
          <p14:tracePt t="20424" x="4022725" y="3659188"/>
          <p14:tracePt t="20434" x="4078288" y="3686175"/>
          <p14:tracePt t="20440" x="4090988" y="3686175"/>
          <p14:tracePt t="20450" x="4105275" y="3698875"/>
          <p14:tracePt t="20461" x="4144963" y="3698875"/>
          <p14:tracePt t="20474" x="4186238" y="3725863"/>
          <p14:tracePt t="20500" x="4198938" y="3725863"/>
          <p14:tracePt t="20514" x="4213225" y="3725863"/>
          <p14:tracePt t="20530" x="4225925" y="3725863"/>
          <p14:tracePt t="20540" x="4252913" y="3740150"/>
          <p14:tracePt t="20550" x="4267200" y="3740150"/>
          <p14:tracePt t="20555" x="4279900" y="3740150"/>
          <p14:tracePt t="20570" x="4306888" y="3740150"/>
          <p14:tracePt t="20580" x="4333875" y="3752850"/>
          <p14:tracePt t="20596" x="4375150" y="3752850"/>
          <p14:tracePt t="20610" x="4387850" y="3752850"/>
          <p14:tracePt t="20619" x="4429125" y="3767138"/>
          <p14:tracePt t="20630" x="4456113" y="3767138"/>
          <p14:tracePt t="20636" x="4495800" y="3779838"/>
          <p14:tracePt t="20645" x="4510088" y="3779838"/>
          <p14:tracePt t="20650" x="4522788" y="3779838"/>
          <p14:tracePt t="20660" x="4564063" y="3794125"/>
          <p14:tracePt t="20665" x="4576763" y="3794125"/>
          <p14:tracePt t="20675" x="4645025" y="3794125"/>
          <p14:tracePt t="20681" x="4657725" y="3794125"/>
          <p14:tracePt t="20693" x="4699000" y="3794125"/>
          <p14:tracePt t="20703" x="4725988" y="3794125"/>
          <p14:tracePt t="20707" x="4752975" y="3794125"/>
          <p14:tracePt t="20715" x="4792663" y="3794125"/>
          <p14:tracePt t="20721" x="4819650" y="3794125"/>
          <p14:tracePt t="20731" x="4846638" y="3794125"/>
          <p14:tracePt t="20742" x="4887913" y="3794125"/>
          <p14:tracePt t="20756" x="4927600" y="3794125"/>
          <p14:tracePt t="20763" x="4941888" y="3794125"/>
          <p14:tracePt t="20771" x="4968875" y="3794125"/>
          <p14:tracePt t="20782" x="5008563" y="3794125"/>
          <p14:tracePt t="20798" x="5049838" y="3794125"/>
          <p14:tracePt t="20812" x="5062538" y="3794125"/>
          <p14:tracePt t="20822" x="5103813" y="3794125"/>
          <p14:tracePt t="20828" x="5116513" y="3794125"/>
          <p14:tracePt t="20840" x="5143500" y="3794125"/>
          <p14:tracePt t="20848" x="5157788" y="3794125"/>
          <p14:tracePt t="20862" x="5197475" y="3794125"/>
          <p14:tracePt t="20873" x="5211763" y="3794125"/>
          <p14:tracePt t="20880" x="5224463" y="3794125"/>
          <p14:tracePt t="20887" x="5238750" y="3794125"/>
          <p14:tracePt t="20892" x="5251450" y="3794125"/>
          <p14:tracePt t="20903" x="5278438" y="3794125"/>
          <p14:tracePt t="20918" x="5332413" y="3794125"/>
          <p14:tracePt t="20935" x="5386388" y="3794125"/>
          <p14:tracePt t="20944" x="5427663" y="3794125"/>
          <p14:tracePt t="20950" x="5468938" y="3794125"/>
          <p14:tracePt t="20960" x="5535613" y="3794125"/>
          <p14:tracePt t="20964" x="5576888" y="3794125"/>
          <p14:tracePt t="20973" x="5657850" y="3794125"/>
          <p14:tracePt t="20979" x="5670550" y="3794125"/>
          <p14:tracePt t="20989" x="5711825" y="3794125"/>
          <p14:tracePt t="21000" x="5846763" y="3794125"/>
          <p14:tracePt t="21003" x="5873750" y="3794125"/>
          <p14:tracePt t="21013" x="5954713" y="3794125"/>
          <p14:tracePt t="21019" x="5981700" y="3794125"/>
          <p14:tracePt t="21030" x="6062663" y="3794125"/>
          <p14:tracePt t="21039" x="6156325" y="3794125"/>
          <p14:tracePt t="21046" x="6170613" y="3794125"/>
          <p14:tracePt t="21056" x="6224588" y="3794125"/>
          <p14:tracePt t="21059" x="6237288" y="3794125"/>
          <p14:tracePt t="21069" x="6278563" y="3794125"/>
          <p14:tracePt t="21080" x="6318250" y="3794125"/>
          <p14:tracePt t="21085" x="6332538" y="3794125"/>
          <p14:tracePt t="21095" x="6359525" y="3794125"/>
          <p14:tracePt t="21099" x="6372225" y="3806825"/>
          <p14:tracePt t="21120" x="6453188" y="3806825"/>
          <p14:tracePt t="21125" x="6467475" y="3806825"/>
          <p14:tracePt t="21135" x="6507163" y="3821113"/>
          <p14:tracePt t="21141" x="6534150" y="3821113"/>
          <p14:tracePt t="21152" x="6561138" y="3821113"/>
          <p14:tracePt t="21161" x="6629400" y="3821113"/>
          <p14:tracePt t="21167" x="6656388" y="3821113"/>
          <p14:tracePt t="21176" x="6710363" y="3821113"/>
          <p14:tracePt t="21181" x="6723063" y="3821113"/>
          <p14:tracePt t="21192" x="6764338" y="3821113"/>
          <p14:tracePt t="21201" x="6818313" y="3821113"/>
          <p14:tracePt t="21204" x="6832600" y="3821113"/>
          <p14:tracePt t="21215" x="6899275" y="3821113"/>
          <p14:tracePt t="21221" x="6926263" y="3821113"/>
          <p14:tracePt t="21231" x="6967538" y="3821113"/>
          <p14:tracePt t="21242" x="7034213" y="3821113"/>
          <p14:tracePt t="21258" x="7129463" y="3821113"/>
          <p14:tracePt t="21262" x="7142163" y="3821113"/>
          <p14:tracePt t="21272" x="7169150" y="3821113"/>
          <p14:tracePt t="21282" x="7237413" y="3821113"/>
          <p14:tracePt t="21292" x="7291388" y="3821113"/>
          <p14:tracePt t="21297" x="7318375" y="3821113"/>
          <p14:tracePt t="21302" x="7331075" y="3821113"/>
          <p14:tracePt t="21312" x="7385050" y="3821113"/>
          <p14:tracePt t="21322" x="7439025" y="3821113"/>
          <p14:tracePt t="21327" x="7466013" y="3821113"/>
          <p14:tracePt t="21337" x="7546975" y="3821113"/>
          <p14:tracePt t="21341" x="7561263" y="3821113"/>
          <p14:tracePt t="21352" x="7588250" y="3821113"/>
          <p14:tracePt t="21361" x="7627938" y="3821113"/>
          <p14:tracePt t="21367" x="7642225" y="3821113"/>
          <p14:tracePt t="21377" x="7696200" y="3821113"/>
          <p14:tracePt t="21383" x="7708900" y="3821113"/>
          <p14:tracePt t="21393" x="7735888" y="3821113"/>
          <p14:tracePt t="21403" x="7789863" y="3821113"/>
          <p14:tracePt t="21407" x="7804150" y="3821113"/>
          <p14:tracePt t="21417" x="7912100" y="3821113"/>
          <p14:tracePt t="21423" x="7939088" y="3821113"/>
          <p14:tracePt t="21433" x="7966075" y="3821113"/>
          <p14:tracePt t="21443" x="8020050" y="3821113"/>
          <p14:tracePt t="21447" x="8047038" y="3821113"/>
          <p14:tracePt t="21457" x="8086725" y="3821113"/>
          <p14:tracePt t="21463" x="8128000" y="3821113"/>
          <p14:tracePt t="21473" x="8142288" y="3821113"/>
          <p14:tracePt t="21485" x="8181975" y="3821113"/>
          <p14:tracePt t="21490" x="8208963" y="3821113"/>
          <p14:tracePt t="21500" x="8235950" y="3821113"/>
          <p14:tracePt t="21510" x="8250238" y="3821113"/>
          <p14:tracePt t="21513" x="8277225" y="3821113"/>
          <p14:tracePt t="21523" x="8316913" y="3821113"/>
          <p14:tracePt t="21534" x="8331200" y="3821113"/>
          <p14:tracePt t="21539" x="8358188" y="3821113"/>
          <p14:tracePt t="21554" x="8385175" y="3821113"/>
          <p14:tracePt t="21563" x="8424863" y="3821113"/>
          <p14:tracePt t="21573" x="8439150" y="3821113"/>
          <p14:tracePt t="21579" x="8451850" y="3821113"/>
          <p14:tracePt t="21583" x="8466138" y="3821113"/>
          <p14:tracePt t="21596" x="8493125" y="3821113"/>
          <p14:tracePt t="21606" x="8520113" y="3821113"/>
          <p14:tracePt t="21620" x="8532813" y="3821113"/>
          <p14:tracePt t="21630" x="8547100" y="3821113"/>
          <p14:tracePt t="21656" x="8559800" y="3821113"/>
          <p14:tracePt t="21662" x="8574088" y="3821113"/>
          <p14:tracePt t="21665" x="8586788" y="3821113"/>
          <p14:tracePt t="21685" x="8601075" y="3821113"/>
          <p14:tracePt t="21696" x="8613775" y="3821113"/>
          <p14:tracePt t="21716" x="8628063" y="3806825"/>
          <p14:tracePt t="21726" x="8640763" y="3806825"/>
          <p14:tracePt t="21731" x="8667750" y="3794125"/>
          <p14:tracePt t="21741" x="8682038" y="3794125"/>
          <p14:tracePt t="21756" x="8694738" y="3779838"/>
          <p14:tracePt t="21772" x="8709025" y="3779838"/>
          <p14:tracePt t="21781" x="8721725" y="3779838"/>
          <p14:tracePt t="21803" x="8736013" y="3779838"/>
          <p14:tracePt t="21808" x="8736013" y="3767138"/>
          <p14:tracePt t="28781" x="8775700" y="3713163"/>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1188382" y="191072"/>
            <a:ext cx="10615358" cy="646331"/>
          </a:xfrm>
          <a:prstGeom prst="rect">
            <a:avLst/>
          </a:prstGeom>
        </p:spPr>
        <p:txBody>
          <a:bodyPr wrap="square">
            <a:spAutoFit/>
          </a:bodyPr>
          <a:lstStyle/>
          <a:p>
            <a:r>
              <a:rPr lang="es-ES" sz="3600" b="1" dirty="0">
                <a:solidFill>
                  <a:schemeClr val="accent5">
                    <a:lumMod val="75000"/>
                  </a:schemeClr>
                </a:solidFill>
              </a:rPr>
              <a:t>COMPARACIÓN DE ESCENARIOS</a:t>
            </a:r>
            <a:endParaRPr lang="es-CO" sz="3600" b="1" baseline="-25000" dirty="0">
              <a:solidFill>
                <a:schemeClr val="accent5">
                  <a:lumMod val="75000"/>
                </a:schemeClr>
              </a:solidFill>
            </a:endParaRPr>
          </a:p>
        </p:txBody>
      </p:sp>
      <p:grpSp>
        <p:nvGrpSpPr>
          <p:cNvPr id="10" name="Grupo 9">
            <a:extLst>
              <a:ext uri="{FF2B5EF4-FFF2-40B4-BE49-F238E27FC236}">
                <a16:creationId xmlns:a16="http://schemas.microsoft.com/office/drawing/2014/main" id="{0B0053D2-C12B-475F-B18B-721A81AFF303}"/>
              </a:ext>
            </a:extLst>
          </p:cNvPr>
          <p:cNvGrpSpPr/>
          <p:nvPr/>
        </p:nvGrpSpPr>
        <p:grpSpPr>
          <a:xfrm>
            <a:off x="-326686" y="1"/>
            <a:ext cx="2020619" cy="7373068"/>
            <a:chOff x="-326686" y="1"/>
            <a:chExt cx="2020619" cy="7373068"/>
          </a:xfrm>
        </p:grpSpPr>
        <p:sp>
          <p:nvSpPr>
            <p:cNvPr id="11" name="Rectángulo 10">
              <a:extLst>
                <a:ext uri="{FF2B5EF4-FFF2-40B4-BE49-F238E27FC236}">
                  <a16:creationId xmlns:a16="http://schemas.microsoft.com/office/drawing/2014/main" id="{281C999A-5930-4C82-A983-F475F21FF1D4}"/>
                </a:ext>
              </a:extLst>
            </p:cNvPr>
            <p:cNvSpPr/>
            <p:nvPr/>
          </p:nvSpPr>
          <p:spPr>
            <a:xfrm>
              <a:off x="-14395" y="1"/>
              <a:ext cx="1000047" cy="6858000"/>
            </a:xfrm>
            <a:prstGeom prst="rect">
              <a:avLst/>
            </a:prstGeom>
            <a:solidFill>
              <a:srgbClr val="81C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Elipse 11">
              <a:extLst>
                <a:ext uri="{FF2B5EF4-FFF2-40B4-BE49-F238E27FC236}">
                  <a16:creationId xmlns:a16="http://schemas.microsoft.com/office/drawing/2014/main" id="{2F51007A-61A1-43D4-A31A-C692055A7CD1}"/>
                </a:ext>
              </a:extLst>
            </p:cNvPr>
            <p:cNvSpPr/>
            <p:nvPr/>
          </p:nvSpPr>
          <p:spPr>
            <a:xfrm>
              <a:off x="-326686" y="5435087"/>
              <a:ext cx="1856843" cy="19379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4" name="Imagen 13">
              <a:extLst>
                <a:ext uri="{FF2B5EF4-FFF2-40B4-BE49-F238E27FC236}">
                  <a16:creationId xmlns:a16="http://schemas.microsoft.com/office/drawing/2014/main" id="{78151066-ABF3-4D06-A790-7D63A3CFB44A}"/>
                </a:ext>
              </a:extLst>
            </p:cNvPr>
            <p:cNvPicPr>
              <a:picLocks noChangeAspect="1"/>
            </p:cNvPicPr>
            <p:nvPr/>
          </p:nvPicPr>
          <p:blipFill>
            <a:blip r:embed="rId5"/>
            <a:stretch>
              <a:fillRect/>
            </a:stretch>
          </p:blipFill>
          <p:spPr>
            <a:xfrm>
              <a:off x="12901" y="5632132"/>
              <a:ext cx="1681032" cy="1034796"/>
            </a:xfrm>
            <a:prstGeom prst="rect">
              <a:avLst/>
            </a:prstGeom>
          </p:spPr>
        </p:pic>
      </p:grpSp>
      <p:pic>
        <p:nvPicPr>
          <p:cNvPr id="3" name="Imagen 2">
            <a:extLst>
              <a:ext uri="{FF2B5EF4-FFF2-40B4-BE49-F238E27FC236}">
                <a16:creationId xmlns:a16="http://schemas.microsoft.com/office/drawing/2014/main" id="{E2DDEE83-F52F-52D1-2973-8FEBF724DB10}"/>
              </a:ext>
            </a:extLst>
          </p:cNvPr>
          <p:cNvPicPr>
            <a:picLocks noChangeAspect="1"/>
          </p:cNvPicPr>
          <p:nvPr/>
        </p:nvPicPr>
        <p:blipFill>
          <a:blip r:embed="rId6"/>
          <a:stretch>
            <a:fillRect/>
          </a:stretch>
        </p:blipFill>
        <p:spPr>
          <a:xfrm>
            <a:off x="1385029" y="1420194"/>
            <a:ext cx="9326514" cy="5058578"/>
          </a:xfrm>
          <a:prstGeom prst="rect">
            <a:avLst/>
          </a:prstGeom>
        </p:spPr>
      </p:pic>
      <p:cxnSp>
        <p:nvCxnSpPr>
          <p:cNvPr id="5" name="Conector recto de flecha 4">
            <a:extLst>
              <a:ext uri="{FF2B5EF4-FFF2-40B4-BE49-F238E27FC236}">
                <a16:creationId xmlns:a16="http://schemas.microsoft.com/office/drawing/2014/main" id="{2C71BBFC-7DF0-3CCF-16E7-3A0620EB1537}"/>
              </a:ext>
            </a:extLst>
          </p:cNvPr>
          <p:cNvCxnSpPr/>
          <p:nvPr/>
        </p:nvCxnSpPr>
        <p:spPr>
          <a:xfrm>
            <a:off x="7968343" y="2757714"/>
            <a:ext cx="0" cy="464457"/>
          </a:xfrm>
          <a:prstGeom prst="straightConnector1">
            <a:avLst/>
          </a:prstGeom>
          <a:ln w="38100" cap="flat" cmpd="sng" algn="ctr">
            <a:solidFill>
              <a:srgbClr val="00B05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6" name="CuadroTexto 5">
            <a:extLst>
              <a:ext uri="{FF2B5EF4-FFF2-40B4-BE49-F238E27FC236}">
                <a16:creationId xmlns:a16="http://schemas.microsoft.com/office/drawing/2014/main" id="{3CC5CEB0-7755-9A44-3B9E-D824B8EB82EA}"/>
              </a:ext>
            </a:extLst>
          </p:cNvPr>
          <p:cNvSpPr txBox="1"/>
          <p:nvPr/>
        </p:nvSpPr>
        <p:spPr>
          <a:xfrm>
            <a:off x="8715829" y="2434548"/>
            <a:ext cx="1872342" cy="646331"/>
          </a:xfrm>
          <a:prstGeom prst="rect">
            <a:avLst/>
          </a:prstGeom>
          <a:noFill/>
        </p:spPr>
        <p:txBody>
          <a:bodyPr wrap="square" rtlCol="0">
            <a:spAutoFit/>
          </a:bodyPr>
          <a:lstStyle/>
          <a:p>
            <a:r>
              <a:rPr lang="es-CO" b="1" dirty="0">
                <a:solidFill>
                  <a:srgbClr val="00B050"/>
                </a:solidFill>
              </a:rPr>
              <a:t>Reducción de emisiones</a:t>
            </a:r>
          </a:p>
        </p:txBody>
      </p:sp>
      <p:pic>
        <p:nvPicPr>
          <p:cNvPr id="21" name="Audio 20">
            <a:hlinkClick r:id="" action="ppaction://media"/>
            <a:extLst>
              <a:ext uri="{FF2B5EF4-FFF2-40B4-BE49-F238E27FC236}">
                <a16:creationId xmlns:a16="http://schemas.microsoft.com/office/drawing/2014/main" id="{92037E7C-BCEE-91AA-5AB2-BC9C16C095A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70854261"/>
      </p:ext>
    </p:extLst>
  </p:cSld>
  <p:clrMapOvr>
    <a:masterClrMapping/>
  </p:clrMapOvr>
  <mc:AlternateContent xmlns:mc="http://schemas.openxmlformats.org/markup-compatibility/2006">
    <mc:Choice xmlns:p14="http://schemas.microsoft.com/office/powerpoint/2010/main" Requires="p14">
      <p:transition spd="slow" p14:dur="2000" advTm="73440"/>
    </mc:Choice>
    <mc:Fallback>
      <p:transition spd="slow" advTm="73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extLst>
    <p:ext uri="{3A86A75C-4F4B-4683-9AE1-C65F6400EC91}">
      <p14:laserTraceLst xmlns:p14="http://schemas.microsoft.com/office/powerpoint/2010/main">
        <p14:tracePtLst>
          <p14:tracePt t="50915" x="188913" y="2916238"/>
          <p14:tracePt t="50921" x="215900" y="2916238"/>
          <p14:tracePt t="50930" x="419100" y="2982913"/>
          <p14:tracePt t="50941" x="512763" y="2997200"/>
          <p14:tracePt t="50944" x="620713" y="3024188"/>
          <p14:tracePt t="50955" x="769938" y="3063875"/>
          <p14:tracePt t="50960" x="823913" y="3090863"/>
          <p14:tracePt t="50971" x="1052513" y="3144838"/>
          <p14:tracePt t="50980" x="1187450" y="3144838"/>
          <p14:tracePt t="50986" x="1322388" y="3159125"/>
          <p14:tracePt t="50996" x="1444625" y="3198813"/>
          <p14:tracePt t="51000" x="1471613" y="3198813"/>
          <p14:tracePt t="51010" x="1674813" y="3252788"/>
          <p14:tracePt t="51020" x="1755775" y="3267075"/>
          <p14:tracePt t="51026" x="1890713" y="3321050"/>
          <p14:tracePt t="51037" x="1984375" y="3321050"/>
          <p14:tracePt t="51043" x="2038350" y="3348038"/>
          <p14:tracePt t="51050" x="2227263" y="3402013"/>
          <p14:tracePt t="51060" x="2295525" y="3429000"/>
          <p14:tracePt t="51066" x="2443163" y="3470275"/>
          <p14:tracePt t="51077" x="2511425" y="3482975"/>
          <p14:tracePt t="51082" x="2551113" y="3509963"/>
          <p14:tracePt t="51092" x="2659063" y="3563938"/>
          <p14:tracePt t="51103" x="2727325" y="3578225"/>
          <p14:tracePt t="51107" x="2781300" y="3590925"/>
          <p14:tracePt t="51117" x="2835275" y="3617913"/>
          <p14:tracePt t="51121" x="2862263" y="3632200"/>
          <p14:tracePt t="51133" x="2970213" y="3686175"/>
          <p14:tracePt t="51142" x="3092450" y="3767138"/>
          <p14:tracePt t="51146" x="3186113" y="3779838"/>
          <p14:tracePt t="51156" x="3267075" y="3833813"/>
          <p14:tracePt t="51162" x="3321050" y="3848100"/>
          <p14:tracePt t="51172" x="3524250" y="3902075"/>
          <p14:tracePt t="51183" x="3644900" y="3968750"/>
          <p14:tracePt t="51186" x="3779838" y="3968750"/>
          <p14:tracePt t="51200" x="3875088" y="3983038"/>
          <p14:tracePt t="51204" x="3914775" y="3983038"/>
          <p14:tracePt t="51214" x="4022725" y="3983038"/>
          <p14:tracePt t="51223" x="4064000" y="3983038"/>
          <p14:tracePt t="51229" x="4132263" y="3983038"/>
          <p14:tracePt t="51239" x="4159250" y="3983038"/>
          <p14:tracePt t="51243" x="4171950" y="3983038"/>
          <p14:tracePt t="51253" x="4213225" y="3983038"/>
          <p14:tracePt t="51262" x="4267200" y="3983038"/>
          <p14:tracePt t="51268" x="4279900" y="3983038"/>
          <p14:tracePt t="51279" x="4306888" y="3983038"/>
          <p14:tracePt t="51283" x="4321175" y="3983038"/>
          <p14:tracePt t="51293" x="4375150" y="3983038"/>
          <p14:tracePt t="51304" x="4414838" y="3968750"/>
          <p14:tracePt t="51311" x="4429125" y="3968750"/>
          <p14:tracePt t="51318" x="4468813" y="3968750"/>
          <p14:tracePt t="51324" x="4483100" y="3968750"/>
          <p14:tracePt t="51335" x="4510088" y="3968750"/>
          <p14:tracePt t="51346" x="4537075" y="3968750"/>
          <p14:tracePt t="51351" x="4549775" y="3968750"/>
          <p14:tracePt t="51359" x="4564063" y="3968750"/>
          <p14:tracePt t="51364" x="4576763" y="3968750"/>
          <p14:tracePt t="51375" x="4603750" y="3956050"/>
          <p14:tracePt t="51384" x="4630738" y="3956050"/>
          <p14:tracePt t="51388" x="4645025" y="3956050"/>
          <p14:tracePt t="51399" x="4645025" y="3941763"/>
          <p14:tracePt t="51404" x="4657725" y="3929063"/>
          <p14:tracePt t="51414" x="4672013" y="3929063"/>
          <p14:tracePt t="51433" x="4684713" y="3929063"/>
          <p14:tracePt t="51441" x="4699000" y="3929063"/>
          <p14:tracePt t="51456" x="4738688" y="3887788"/>
          <p14:tracePt t="51465" x="4792663" y="3887788"/>
          <p14:tracePt t="51471" x="4819650" y="3875088"/>
          <p14:tracePt t="51485" x="4833938" y="3875088"/>
          <p14:tracePt t="51496" x="4846638" y="3875088"/>
          <p14:tracePt t="51506" x="4860925" y="3875088"/>
          <p14:tracePt t="51511" x="4873625" y="3860800"/>
          <p14:tracePt t="51542" x="4887913" y="3860800"/>
          <p14:tracePt t="51569" x="4887913" y="3848100"/>
          <p14:tracePt t="51579" x="4887913" y="3833813"/>
          <p14:tracePt t="51590" x="4887913" y="3779838"/>
          <p14:tracePt t="51601" x="4900613" y="3767138"/>
          <p14:tracePt t="51607" x="4900613" y="3752850"/>
          <p14:tracePt t="51617" x="4900613" y="3725863"/>
          <p14:tracePt t="51632" x="4900613" y="3686175"/>
          <p14:tracePt t="51647" x="4900613" y="3671888"/>
          <p14:tracePt t="51656" x="4900613" y="3644900"/>
          <p14:tracePt t="51675" x="4900613" y="3605213"/>
          <p14:tracePt t="51682" x="4900613" y="3590925"/>
          <p14:tracePt t="51699" x="4900613" y="3578225"/>
          <p14:tracePt t="51831" x="4900613" y="3563938"/>
          <p14:tracePt t="51855" x="4887913" y="3605213"/>
          <p14:tracePt t="51869" x="4873625" y="3617913"/>
          <p14:tracePt t="51880" x="4873625" y="3632200"/>
          <p14:tracePt t="51890" x="4873625" y="3644900"/>
          <p14:tracePt t="51898" x="4846638" y="3698875"/>
          <p14:tracePt t="51909" x="4846638" y="3713163"/>
          <p14:tracePt t="51914" x="4846638" y="3725863"/>
          <p14:tracePt t="51924" x="4833938" y="3752850"/>
          <p14:tracePt t="51929" x="4833938" y="3767138"/>
          <p14:tracePt t="51939" x="4819650" y="3806825"/>
          <p14:tracePt t="51949" x="4819650" y="3821113"/>
          <p14:tracePt t="51954" x="4819650" y="3833813"/>
          <p14:tracePt t="51966" x="4819650" y="3848100"/>
          <p14:tracePt t="51975" x="4792663" y="3902075"/>
          <p14:tracePt t="51985" x="4792663" y="3914775"/>
          <p14:tracePt t="51988" x="4792663" y="3941763"/>
          <p14:tracePt t="51994" x="4779963" y="3941763"/>
          <p14:tracePt t="52004" x="4779963" y="3995738"/>
          <p14:tracePt t="52021" x="4779963" y="4022725"/>
          <p14:tracePt t="52030" x="4779963" y="4037013"/>
          <p14:tracePt t="52035" x="4779963" y="4064000"/>
          <p14:tracePt t="52044" x="4779963" y="4090988"/>
          <p14:tracePt t="52055" x="4779963" y="4103688"/>
          <p14:tracePt t="52061" x="4779963" y="4117975"/>
          <p14:tracePt t="52071" x="4779963" y="4130675"/>
          <p14:tracePt t="52086" x="4779963" y="4157663"/>
          <p14:tracePt t="52095" x="4779963" y="4171950"/>
          <p14:tracePt t="52217" x="4779963" y="4157663"/>
          <p14:tracePt t="52226" x="4779963" y="4130675"/>
          <p14:tracePt t="52231" x="4792663" y="4090988"/>
          <p14:tracePt t="52236" x="4792663" y="4049713"/>
          <p14:tracePt t="52246" x="4792663" y="4037013"/>
          <p14:tracePt t="52252" x="4792663" y="4010025"/>
          <p14:tracePt t="52262" x="4792663" y="3956050"/>
          <p14:tracePt t="52273" x="4792663" y="3929063"/>
          <p14:tracePt t="52276" x="4792663" y="3902075"/>
          <p14:tracePt t="52286" x="4792663" y="3860800"/>
          <p14:tracePt t="52304" x="4792663" y="3833813"/>
          <p14:tracePt t="52313" x="4792663" y="3806825"/>
          <p14:tracePt t="52329" x="4792663" y="3767138"/>
          <p14:tracePt t="52338" x="4792663" y="3752850"/>
          <p14:tracePt t="52343" x="4792663" y="3740150"/>
          <p14:tracePt t="52354" x="4792663" y="3713163"/>
          <p14:tracePt t="52358" x="4792663" y="3659188"/>
          <p14:tracePt t="52369" x="4792663" y="3644900"/>
          <p14:tracePt t="52372" x="4792663" y="3632200"/>
          <p14:tracePt t="52382" x="4779963" y="3617913"/>
          <p14:tracePt t="52392" x="4779963" y="3605213"/>
          <p14:tracePt t="52398" x="4779963" y="3590925"/>
          <p14:tracePt t="52408" x="4765675" y="3563938"/>
          <p14:tracePt t="52412" x="4765675" y="3551238"/>
          <p14:tracePt t="52422" x="4765675" y="3524250"/>
          <p14:tracePt t="52432" x="4765675" y="3509963"/>
          <p14:tracePt t="52438" x="4765675" y="3497263"/>
          <p14:tracePt t="52453" x="4765675" y="3482975"/>
          <p14:tracePt t="52588" x="4752975" y="3509963"/>
          <p14:tracePt t="52595" x="4738688" y="3536950"/>
          <p14:tracePt t="52600" x="4738688" y="3590925"/>
          <p14:tracePt t="52611" x="4738688" y="3605213"/>
          <p14:tracePt t="52615" x="4725988" y="3617913"/>
          <p14:tracePt t="52624" x="4725988" y="3659188"/>
          <p14:tracePt t="52635" x="4725988" y="3698875"/>
          <p14:tracePt t="52640" x="4725988" y="3713163"/>
          <p14:tracePt t="52651" x="4725988" y="3740150"/>
          <p14:tracePt t="52660" x="4725988" y="3752850"/>
          <p14:tracePt t="52666" x="4725988" y="3779838"/>
          <p14:tracePt t="52682" x="4725988" y="3794125"/>
          <p14:tracePt t="52691" x="4725988" y="3806825"/>
          <p14:tracePt t="52712" x="4725988" y="3821113"/>
          <p14:tracePt t="52721" x="4725988" y="3833813"/>
          <p14:tracePt t="55431" x="4725988" y="3848100"/>
          <p14:tracePt t="55534" x="4738688" y="3848100"/>
          <p14:tracePt t="55796" x="4752975" y="3833813"/>
          <p14:tracePt t="55803" x="4765675" y="3833813"/>
          <p14:tracePt t="55812" x="4779963" y="3821113"/>
          <p14:tracePt t="55822" x="4792663" y="3821113"/>
          <p14:tracePt t="55838" x="4806950" y="3794125"/>
          <p14:tracePt t="55854" x="4833938" y="3779838"/>
          <p14:tracePt t="56917" x="4846638" y="3779838"/>
          <p14:tracePt t="58619" x="4846638" y="3767138"/>
          <p14:tracePt t="58628" x="4860925" y="3767138"/>
          <p14:tracePt t="58633" x="4873625" y="3752850"/>
          <p14:tracePt t="58643" x="4873625" y="3740150"/>
          <p14:tracePt t="58657" x="4900613" y="3740150"/>
          <p14:tracePt t="58667" x="4914900" y="3725863"/>
          <p14:tracePt t="58677" x="4927600" y="3698875"/>
          <p14:tracePt t="58683" x="4954588" y="3686175"/>
          <p14:tracePt t="58692" x="4981575" y="3686175"/>
          <p14:tracePt t="58699" x="5008563" y="3671888"/>
          <p14:tracePt t="58709" x="5022850" y="3671888"/>
          <p14:tracePt t="58715" x="5035550" y="3671888"/>
          <p14:tracePt t="58722" x="5089525" y="3644900"/>
          <p14:tracePt t="58733" x="5103813" y="3632200"/>
          <p14:tracePt t="58738" x="5170488" y="3632200"/>
          <p14:tracePt t="58750" x="5197475" y="3632200"/>
          <p14:tracePt t="58755" x="5224463" y="3617913"/>
          <p14:tracePt t="58763" x="5251450" y="3590925"/>
          <p14:tracePt t="58773" x="5305425" y="3578225"/>
          <p14:tracePt t="58778" x="5332413" y="3578225"/>
          <p14:tracePt t="58789" x="5359400" y="3563938"/>
          <p14:tracePt t="58793" x="5373688" y="3563938"/>
          <p14:tracePt t="58803" x="5427663" y="3551238"/>
          <p14:tracePt t="58815" x="5441950" y="3551238"/>
          <p14:tracePt t="58820" x="5481638" y="3536950"/>
          <p14:tracePt t="58829" x="5508625" y="3524250"/>
          <p14:tracePt t="58834" x="5522913" y="3524250"/>
          <p14:tracePt t="58845" x="5616575" y="3509963"/>
          <p14:tracePt t="58855" x="5670550" y="3482975"/>
          <p14:tracePt t="58859" x="5697538" y="3482975"/>
          <p14:tracePt t="58868" x="5738813" y="3470275"/>
          <p14:tracePt t="58874" x="5751513" y="3455988"/>
          <p14:tracePt t="58885" x="5819775" y="3455988"/>
          <p14:tracePt t="58894" x="5859463" y="3443288"/>
          <p14:tracePt t="58898" x="5900738" y="3443288"/>
          <p14:tracePt t="58908" x="5954713" y="3443288"/>
          <p14:tracePt t="58926" x="6021388" y="3443288"/>
          <p14:tracePt t="58934" x="6062663" y="3429000"/>
          <p14:tracePt t="58940" x="6075363" y="3429000"/>
          <p14:tracePt t="58951" x="6102350" y="3429000"/>
          <p14:tracePt t="58955" x="6116638" y="3429000"/>
          <p14:tracePt t="58964" x="6156325" y="3429000"/>
          <p14:tracePt t="58975" x="6197600" y="3429000"/>
          <p14:tracePt t="58980" x="6210300" y="3429000"/>
          <p14:tracePt t="58991" x="6251575" y="3414713"/>
          <p14:tracePt t="58994" x="6264275" y="3414713"/>
          <p14:tracePt t="59005" x="6305550" y="3402013"/>
          <p14:tracePt t="59015" x="6332538" y="3402013"/>
          <p14:tracePt t="59020" x="6345238" y="3375025"/>
          <p14:tracePt t="59031" x="6386513" y="3375025"/>
          <p14:tracePt t="59035" x="6413500" y="3375025"/>
          <p14:tracePt t="59047" x="6440488" y="3375025"/>
          <p14:tracePt t="59057" x="6467475" y="3360738"/>
          <p14:tracePt t="59062" x="6494463" y="3360738"/>
          <p14:tracePt t="59071" x="6548438" y="3348038"/>
          <p14:tracePt t="59088" x="6588125" y="3348038"/>
          <p14:tracePt t="59097" x="6615113" y="3333750"/>
          <p14:tracePt t="59101" x="6642100" y="3321050"/>
          <p14:tracePt t="59111" x="6696075" y="3306763"/>
          <p14:tracePt t="59117" x="6723063" y="3306763"/>
          <p14:tracePt t="59126" x="6805613" y="3252788"/>
          <p14:tracePt t="59137" x="6859588" y="3252788"/>
          <p14:tracePt t="59142" x="6913563" y="3213100"/>
          <p14:tracePt t="59151" x="6967538" y="3198813"/>
          <p14:tracePt t="59156" x="6994525" y="3198813"/>
          <p14:tracePt t="59167" x="7061200" y="3171825"/>
          <p14:tracePt t="59176" x="7102475" y="3144838"/>
          <p14:tracePt t="59182" x="7129463" y="3117850"/>
          <p14:tracePt t="59193" x="7169150" y="3117850"/>
          <p14:tracePt t="59196" x="7183438" y="3105150"/>
          <p14:tracePt t="59206" x="7277100" y="3078163"/>
          <p14:tracePt t="59217" x="7318375" y="3063875"/>
          <p14:tracePt t="59222" x="7372350" y="3051175"/>
          <p14:tracePt t="59232" x="7385050" y="3036888"/>
          <p14:tracePt t="59236" x="7412038" y="3036888"/>
          <p14:tracePt t="59247" x="7493000" y="2997200"/>
          <p14:tracePt t="59257" x="7519988" y="2982913"/>
          <p14:tracePt t="59263" x="7561263" y="2970213"/>
          <p14:tracePt t="59272" x="7615238" y="2955925"/>
          <p14:tracePt t="59279" x="7627938" y="2955925"/>
          <p14:tracePt t="59289" x="7735888" y="2901950"/>
          <p14:tracePt t="59298" x="7816850" y="2889250"/>
          <p14:tracePt t="59303" x="7885113" y="2874963"/>
          <p14:tracePt t="59313" x="7966075" y="2862263"/>
          <p14:tracePt t="59319" x="7978775" y="2847975"/>
          <p14:tracePt t="59329" x="8074025" y="2820988"/>
          <p14:tracePt t="59339" x="8128000" y="2808288"/>
          <p14:tracePt t="59343" x="8208963" y="2754313"/>
          <p14:tracePt t="59352" x="8235950" y="2754313"/>
          <p14:tracePt t="59359" x="8277225" y="2754313"/>
          <p14:tracePt t="59369" x="8343900" y="2740025"/>
          <p14:tracePt t="59379" x="8370888" y="2713038"/>
          <p14:tracePt t="59384" x="8439150" y="2713038"/>
          <p14:tracePt t="59394" x="8493125" y="2700338"/>
          <p14:tracePt t="59398" x="8505825" y="2700338"/>
          <p14:tracePt t="59408" x="8601075" y="2659063"/>
          <p14:tracePt t="59418" x="8640763" y="2646363"/>
          <p14:tracePt t="59424" x="8709025" y="2619375"/>
          <p14:tracePt t="59436" x="8736013" y="2619375"/>
          <p14:tracePt t="59442" x="8775700" y="2619375"/>
          <p14:tracePt t="59448" x="8897938" y="2578100"/>
          <p14:tracePt t="59459" x="8951913" y="2565400"/>
          <p14:tracePt t="59466" x="9005888" y="2565400"/>
          <p14:tracePt t="59475" x="9126538" y="2524125"/>
          <p14:tracePt t="59479" x="9126538" y="2511425"/>
          <p14:tracePt t="59489" x="9207500" y="2484438"/>
          <p14:tracePt t="59501" x="9248775" y="2470150"/>
          <p14:tracePt t="59506" x="9302750" y="2470150"/>
          <p14:tracePt t="59514" x="9342438" y="2457450"/>
          <p14:tracePt t="59520" x="9369425" y="2457450"/>
          <p14:tracePt t="59531" x="9410700" y="2443163"/>
          <p14:tracePt t="59541" x="9423400" y="2443163"/>
          <p14:tracePt t="59546" x="9464675" y="2443163"/>
          <p14:tracePt t="59556" x="9505950" y="2443163"/>
          <p14:tracePt t="59563" x="9518650" y="2443163"/>
          <p14:tracePt t="59571" x="9572625" y="2416175"/>
          <p14:tracePt t="59581" x="9613900" y="2416175"/>
          <p14:tracePt t="59585" x="9653588" y="2403475"/>
          <p14:tracePt t="59594" x="9667875" y="2403475"/>
          <p14:tracePt t="59600" x="9680575" y="2389188"/>
          <p14:tracePt t="59611" x="9694863" y="2389188"/>
          <p14:tracePt t="59627" x="9721850" y="2389188"/>
          <p14:tracePt t="59637" x="9734550" y="2389188"/>
          <p14:tracePt t="59869" x="9707563" y="2389188"/>
          <p14:tracePt t="59880" x="9667875" y="2389188"/>
          <p14:tracePt t="59884" x="9613900" y="2389188"/>
          <p14:tracePt t="59893" x="9545638" y="2389188"/>
          <p14:tracePt t="59900" x="9491663" y="2389188"/>
          <p14:tracePt t="59909" x="9356725" y="2389188"/>
          <p14:tracePt t="59919" x="9234488" y="2389188"/>
          <p14:tracePt t="59922" x="9153525" y="2389188"/>
          <p14:tracePt t="59933" x="9113838" y="2389188"/>
          <p14:tracePt t="59938" x="9059863" y="2389188"/>
          <p14:tracePt t="59950" x="8924925" y="2389188"/>
          <p14:tracePt t="59958" x="8870950" y="2389188"/>
          <p14:tracePt t="59964" x="8802688" y="2389188"/>
          <p14:tracePt t="59975" x="8709025" y="2389188"/>
          <p14:tracePt t="59979" x="8667750" y="2389188"/>
          <p14:tracePt t="59988" x="8520113" y="2389188"/>
          <p14:tracePt t="59999" x="8412163" y="2389188"/>
          <p14:tracePt t="60004" x="8289925" y="2389188"/>
          <p14:tracePt t="60015" x="8142288" y="2389188"/>
          <p14:tracePt t="60019" x="8086725" y="2389188"/>
          <p14:tracePt t="60029" x="7897813" y="2389188"/>
          <p14:tracePt t="60040" x="7735888" y="2389188"/>
          <p14:tracePt t="60046" x="7600950" y="2389188"/>
          <p14:tracePt t="60055" x="7507288" y="2389188"/>
          <p14:tracePt t="60060" x="7453313" y="2389188"/>
          <p14:tracePt t="60070" x="7318375" y="2403475"/>
          <p14:tracePt t="60078" x="7237413" y="2416175"/>
          <p14:tracePt t="60084" x="7129463" y="2457450"/>
          <p14:tracePt t="60095" x="7075488" y="2470150"/>
          <p14:tracePt t="60101" x="7034213" y="2484438"/>
          <p14:tracePt t="60111" x="6886575" y="2497138"/>
          <p14:tracePt t="60121" x="6791325" y="2511425"/>
          <p14:tracePt t="60126" x="6723063" y="2538413"/>
          <p14:tracePt t="60134" x="6602413" y="2565400"/>
          <p14:tracePt t="60140" x="6548438" y="2578100"/>
          <p14:tracePt t="60152" x="6399213" y="2592388"/>
          <p14:tracePt t="60161" x="6278563" y="2619375"/>
          <p14:tracePt t="60164" x="6197600" y="2646363"/>
          <p14:tracePt t="60174" x="6116638" y="2686050"/>
          <p14:tracePt t="60180" x="6102350" y="2686050"/>
          <p14:tracePt t="60191" x="6035675" y="2700338"/>
          <p14:tracePt t="60200" x="6008688" y="2713038"/>
          <p14:tracePt t="60206" x="5981700" y="2727325"/>
          <p14:tracePt t="60217" x="5954713" y="2727325"/>
          <p14:tracePt t="60221" x="5940425" y="2727325"/>
          <p14:tracePt t="60230" x="5873750" y="2740025"/>
          <p14:tracePt t="60240" x="5859463" y="2754313"/>
          <p14:tracePt t="60246" x="5819775" y="2754313"/>
          <p14:tracePt t="60257" x="5778500" y="2767013"/>
          <p14:tracePt t="60271" x="5711825" y="2794000"/>
          <p14:tracePt t="60280" x="5589588" y="2808288"/>
          <p14:tracePt t="60286" x="5562600" y="2808288"/>
          <p14:tracePt t="60297" x="5508625" y="2808288"/>
          <p14:tracePt t="60300" x="5468938" y="2820988"/>
          <p14:tracePt t="60314" x="5386388" y="2835275"/>
          <p14:tracePt t="60322" x="5305425" y="2847975"/>
          <p14:tracePt t="60327" x="5278438" y="2847975"/>
          <p14:tracePt t="60338" x="5211763" y="2862263"/>
          <p14:tracePt t="60344" x="5197475" y="2862263"/>
          <p14:tracePt t="60352" x="5130800" y="2889250"/>
          <p14:tracePt t="60363" x="5103813" y="2889250"/>
          <p14:tracePt t="60368" x="5035550" y="2928938"/>
          <p14:tracePt t="60377" x="5022850" y="2943225"/>
          <p14:tracePt t="60387" x="4954588" y="2955925"/>
          <p14:tracePt t="60393" x="4927600" y="2955925"/>
          <p14:tracePt t="60403" x="4887913" y="2970213"/>
          <p14:tracePt t="60407" x="4860925" y="2982913"/>
          <p14:tracePt t="60417" x="4806950" y="2997200"/>
          <p14:tracePt t="60422" x="4765675" y="2997200"/>
          <p14:tracePt t="60433" x="4645025" y="3036888"/>
          <p14:tracePt t="60442" x="4591050" y="3036888"/>
          <p14:tracePt t="60448" x="4537075" y="3051175"/>
          <p14:tracePt t="60459" x="4495800" y="3063875"/>
          <p14:tracePt t="60465" x="4483100" y="3078163"/>
          <p14:tracePt t="60472" x="4414838" y="3090863"/>
          <p14:tracePt t="60483" x="4375150" y="3105150"/>
          <p14:tracePt t="60488" x="4348163" y="3117850"/>
          <p14:tracePt t="60499" x="4294188" y="3132138"/>
          <p14:tracePt t="60513" x="4240213" y="3171825"/>
          <p14:tracePt t="60523" x="4225925" y="3171825"/>
          <p14:tracePt t="60528" x="4213225" y="3171825"/>
          <p14:tracePt t="60539" x="4198938" y="3171825"/>
          <p14:tracePt t="60549" x="4186238" y="3171825"/>
          <p14:tracePt t="60569" x="4132263" y="3186113"/>
          <p14:tracePt t="60581" x="4132263" y="3198813"/>
          <p14:tracePt t="60588" x="4105275" y="3213100"/>
          <p14:tracePt t="60601" x="4090988" y="3213100"/>
          <p14:tracePt t="60618" x="4078288" y="3225800"/>
          <p14:tracePt t="60630" x="4064000" y="3225800"/>
          <p14:tracePt t="60635" x="4064000" y="3252788"/>
          <p14:tracePt t="60646" x="4049713" y="3252788"/>
          <p14:tracePt t="60652" x="4037013" y="3267075"/>
          <p14:tracePt t="60672" x="4022725" y="3279775"/>
          <p14:tracePt t="60692" x="4010025" y="3279775"/>
          <p14:tracePt t="60701" x="3995738" y="3294063"/>
          <p14:tracePt t="60965" x="3995738" y="3306763"/>
          <p14:tracePt t="60987" x="3968750" y="3321050"/>
          <p14:tracePt t="61019" x="3956050" y="3333750"/>
          <p14:tracePt t="61062" x="3941763" y="3333750"/>
          <p14:tracePt t="61095" x="3929063" y="3348038"/>
          <p14:tracePt t="61138" x="3929063" y="3360738"/>
          <p14:tracePt t="61146" x="3914775" y="3360738"/>
          <p14:tracePt t="61176" x="3914775" y="3375025"/>
          <p14:tracePt t="61200" x="3902075" y="3387725"/>
          <p14:tracePt t="61322" x="3902075" y="3402013"/>
          <p14:tracePt t="61336" x="3887788" y="3402013"/>
          <p14:tracePt t="61362" x="3887788" y="3429000"/>
          <p14:tracePt t="61372" x="3875088" y="3443288"/>
          <p14:tracePt t="61914" x="3875088" y="3455988"/>
          <p14:tracePt t="61931" x="3860800" y="3470275"/>
          <p14:tracePt t="61951" x="3848100" y="3470275"/>
          <p14:tracePt t="62016" x="3848100" y="3482975"/>
          <p14:tracePt t="62023" x="3848100" y="3497263"/>
          <p14:tracePt t="62044" x="3848100" y="3509963"/>
          <p14:tracePt t="62152" x="3833813" y="3536950"/>
          <p14:tracePt t="62177" x="3821113" y="3551238"/>
          <p14:tracePt t="62830" x="3821113" y="3563938"/>
          <p14:tracePt t="62871" x="3833813" y="3563938"/>
          <p14:tracePt t="62921" x="3848100" y="3563938"/>
          <p14:tracePt t="62935" x="3860800" y="3563938"/>
          <p14:tracePt t="65026" x="3902075" y="3563938"/>
          <p14:tracePt t="65037" x="3929063" y="3563938"/>
          <p14:tracePt t="65043" x="3968750" y="3578225"/>
          <p14:tracePt t="65053" x="3995738" y="3578225"/>
          <p14:tracePt t="65058" x="4010025" y="3578225"/>
          <p14:tracePt t="65068" x="4037013" y="3578225"/>
          <p14:tracePt t="65073" x="4049713" y="3578225"/>
          <p14:tracePt t="65082" x="4078288" y="3578225"/>
          <p14:tracePt t="65100" x="4090988" y="3578225"/>
          <p14:tracePt t="65109" x="4105275" y="3578225"/>
          <p14:tracePt t="65125" x="4117975" y="3578225"/>
          <p14:tracePt t="66398" x="4144963" y="3590925"/>
          <p14:tracePt t="66550" x="4159250" y="3617913"/>
          <p14:tracePt t="66589" x="4159250" y="3605213"/>
          <p14:tracePt t="66592" x="4171950" y="3590925"/>
          <p14:tracePt t="66613" x="4186238" y="3590925"/>
          <p14:tracePt t="67128" x="4198938" y="3578225"/>
          <p14:tracePt t="67138" x="4198938" y="3563938"/>
          <p14:tracePt t="67151" x="4213225" y="3563938"/>
          <p14:tracePt t="67160" x="4225925" y="3563938"/>
          <p14:tracePt t="67188" x="4240213" y="3563938"/>
          <p14:tracePt t="67197" x="4267200" y="3536950"/>
          <p14:tracePt t="67211" x="4267200" y="3524250"/>
          <p14:tracePt t="67227" x="4321175" y="3509963"/>
          <p14:tracePt t="67255" x="4333875" y="3497263"/>
          <p14:tracePt t="67262" x="4348163" y="3482975"/>
          <p14:tracePt t="67269" x="4360863" y="3482975"/>
          <p14:tracePt t="67276" x="4360863" y="3470275"/>
          <p14:tracePt t="67298" x="4375150" y="3443288"/>
          <p14:tracePt t="67307" x="4402138" y="3429000"/>
          <p14:tracePt t="67334" x="4429125" y="3429000"/>
          <p14:tracePt t="67354" x="4441825" y="3429000"/>
          <p14:tracePt t="67362" x="4456113" y="3429000"/>
          <p14:tracePt t="67373" x="4468813" y="3429000"/>
          <p14:tracePt t="67378" x="4483100" y="3429000"/>
          <p14:tracePt t="67389" x="4495800" y="3429000"/>
          <p14:tracePt t="67399" x="4510088" y="3414713"/>
          <p14:tracePt t="67409" x="4522788" y="3414713"/>
          <p14:tracePt t="67423" x="4549775" y="3414713"/>
          <p14:tracePt t="67439" x="4576763" y="3414713"/>
          <p14:tracePt t="67444" x="4591050" y="3414713"/>
          <p14:tracePt t="67453" x="4603750" y="3414713"/>
          <p14:tracePt t="67469" x="4618038" y="3414713"/>
          <p14:tracePt t="67479" x="4630738" y="3414713"/>
          <p14:tracePt t="67485" x="4657725" y="3414713"/>
          <p14:tracePt t="67494" x="4672013" y="3414713"/>
          <p14:tracePt t="67519" x="4684713" y="3414713"/>
          <p14:tracePt t="67529" x="4699000" y="3414713"/>
          <p14:tracePt t="67538" x="4711700" y="3414713"/>
          <p14:tracePt t="67569" x="4725988" y="3414713"/>
          <p14:tracePt t="67575" x="4738688" y="3414713"/>
          <p14:tracePt t="67600" x="4752975" y="3414713"/>
          <p14:tracePt t="67628" x="4765675" y="3414713"/>
          <p14:tracePt t="67633" x="4779963" y="3414713"/>
          <p14:tracePt t="67652" x="4792663" y="3414713"/>
          <p14:tracePt t="67661" x="4806950" y="3414713"/>
          <p14:tracePt t="67683" x="4819650" y="3414713"/>
          <p14:tracePt t="67708" x="4833938" y="3414713"/>
          <p14:tracePt t="67739" x="4846638" y="3414713"/>
          <p14:tracePt t="67762" x="4860925" y="3414713"/>
          <p14:tracePt t="67771" x="4873625" y="3414713"/>
          <p14:tracePt t="67793" x="4887913" y="3414713"/>
          <p14:tracePt t="67802" x="4900613" y="3414713"/>
          <p14:tracePt t="67818" x="4914900" y="3414713"/>
          <p14:tracePt t="67833" x="4927600" y="3429000"/>
          <p14:tracePt t="67843" x="4941888" y="3429000"/>
          <p14:tracePt t="67849" x="4954588" y="3443288"/>
          <p14:tracePt t="67857" x="4968875" y="3443288"/>
          <p14:tracePt t="67862" x="4995863" y="3443288"/>
          <p14:tracePt t="67873" x="5008563" y="3443288"/>
          <p14:tracePt t="67883" x="5022850" y="3443288"/>
          <p14:tracePt t="67894" x="5035550" y="3443288"/>
          <p14:tracePt t="67907" x="5049838" y="3443288"/>
          <p14:tracePt t="67912" x="5062538" y="3443288"/>
          <p14:tracePt t="67929" x="5076825" y="3443288"/>
          <p14:tracePt t="67939" x="5089525" y="3443288"/>
          <p14:tracePt t="67949" x="5103813" y="3443288"/>
          <p14:tracePt t="67959" x="5116513" y="3443288"/>
          <p14:tracePt t="67981" x="5130800" y="3443288"/>
          <p14:tracePt t="67987" x="5143500" y="3443288"/>
          <p14:tracePt t="67992" x="5157788" y="3443288"/>
          <p14:tracePt t="68004" x="5170488" y="3443288"/>
          <p14:tracePt t="68021" x="5184775" y="3443288"/>
          <p14:tracePt t="68058" x="5197475" y="3443288"/>
          <p14:tracePt t="68062" x="5211763" y="3455988"/>
          <p14:tracePt t="68109" x="5224463" y="3455988"/>
          <p14:tracePt t="68119" x="5238750" y="3455988"/>
          <p14:tracePt t="68135" x="5251450" y="3455988"/>
          <p14:tracePt t="68175" x="5265738" y="3455988"/>
          <p14:tracePt t="68182" x="5278438" y="3455988"/>
          <p14:tracePt t="68191" x="5278438" y="3470275"/>
          <p14:tracePt t="68196" x="5292725" y="3470275"/>
          <p14:tracePt t="68204" x="5305425" y="3470275"/>
          <p14:tracePt t="68215" x="5319713" y="3470275"/>
          <p14:tracePt t="68221" x="5332413" y="3470275"/>
          <p14:tracePt t="68230" x="5346700" y="3470275"/>
          <p14:tracePt t="68234" x="5359400" y="3470275"/>
          <p14:tracePt t="68244" x="5373688" y="3482975"/>
          <p14:tracePt t="68250" x="5386388" y="3482975"/>
          <p14:tracePt t="68264" x="5400675" y="3482975"/>
          <p14:tracePt t="68276" x="5427663" y="3497263"/>
          <p14:tracePt t="68297" x="5441950" y="3497263"/>
          <p14:tracePt t="68301" x="5454650" y="3497263"/>
          <p14:tracePt t="68306" x="5468938" y="3497263"/>
          <p14:tracePt t="68316" x="5495925" y="3524250"/>
          <p14:tracePt t="68326" x="5508625" y="3524250"/>
          <p14:tracePt t="68337" x="5535613" y="3536950"/>
          <p14:tracePt t="68350" x="5549900" y="3536950"/>
          <p14:tracePt t="68356" x="5562600" y="3536950"/>
          <p14:tracePt t="68367" x="5589588" y="3551238"/>
          <p14:tracePt t="68372" x="5603875" y="3551238"/>
          <p14:tracePt t="68384" x="5616575" y="3551238"/>
          <p14:tracePt t="68387" x="5630863" y="3551238"/>
          <p14:tracePt t="68397" x="5657850" y="3551238"/>
          <p14:tracePt t="68406" x="5684838" y="3551238"/>
          <p14:tracePt t="68412" x="5711825" y="3551238"/>
          <p14:tracePt t="68422" x="5724525" y="3551238"/>
          <p14:tracePt t="68426" x="5738813" y="3551238"/>
          <p14:tracePt t="68437" x="5778500" y="3551238"/>
          <p14:tracePt t="68447" x="5792788" y="3551238"/>
          <p14:tracePt t="68452" x="5805488" y="3551238"/>
          <p14:tracePt t="68463" x="5819775" y="3563938"/>
          <p14:tracePt t="68467" x="5832475" y="3563938"/>
          <p14:tracePt t="68477" x="5873750" y="3578225"/>
          <p14:tracePt t="68492" x="5900738" y="3578225"/>
          <p14:tracePt t="68503" x="5927725" y="3578225"/>
          <p14:tracePt t="68519" x="5954713" y="3578225"/>
          <p14:tracePt t="68528" x="5967413" y="3590925"/>
          <p14:tracePt t="68543" x="5994400" y="3590925"/>
          <p14:tracePt t="68554" x="6021388" y="3605213"/>
          <p14:tracePt t="68560" x="6035675" y="3605213"/>
          <p14:tracePt t="68569" x="6048375" y="3605213"/>
          <p14:tracePt t="68579" x="6062663" y="3605213"/>
          <p14:tracePt t="68583" x="6075363" y="3605213"/>
          <p14:tracePt t="68593" x="6089650" y="3605213"/>
          <p14:tracePt t="68598" x="6102350" y="3605213"/>
          <p14:tracePt t="68615" x="6116638" y="3605213"/>
          <p14:tracePt t="68625" x="6143625" y="3605213"/>
          <p14:tracePt t="68639" x="6170613" y="3605213"/>
          <p14:tracePt t="68655" x="6210300" y="3605213"/>
          <p14:tracePt t="68665" x="6251575" y="3605213"/>
          <p14:tracePt t="68680" x="6291263" y="3605213"/>
          <p14:tracePt t="68689" x="6305550" y="3605213"/>
          <p14:tracePt t="68695" x="6318250" y="3605213"/>
          <p14:tracePt t="68705" x="6372225" y="3605213"/>
          <p14:tracePt t="68708" x="6413500" y="3605213"/>
          <p14:tracePt t="68719" x="6467475" y="3605213"/>
          <p14:tracePt t="68729" x="6480175" y="3605213"/>
          <p14:tracePt t="68735" x="6494463" y="3605213"/>
          <p14:tracePt t="68746" x="6521450" y="3605213"/>
          <p14:tracePt t="68751" x="6534150" y="3605213"/>
          <p14:tracePt t="68760" x="6588125" y="3605213"/>
          <p14:tracePt t="68770" x="6602413" y="3605213"/>
          <p14:tracePt t="68774" x="6615113" y="3605213"/>
          <p14:tracePt t="68784" x="6629400" y="3605213"/>
          <p14:tracePt t="68789" x="6656388" y="3605213"/>
          <p14:tracePt t="68800" x="6683375" y="3605213"/>
          <p14:tracePt t="68810" x="6723063" y="3605213"/>
          <p14:tracePt t="68815" x="6750050" y="3605213"/>
          <p14:tracePt t="68826" x="6832600" y="3605213"/>
          <p14:tracePt t="68831" x="6845300" y="3605213"/>
          <p14:tracePt t="68841" x="6926263" y="3605213"/>
          <p14:tracePt t="68851" x="6967538" y="3605213"/>
          <p14:tracePt t="68857" x="6980238" y="3605213"/>
          <p14:tracePt t="68866" x="7075488" y="3605213"/>
          <p14:tracePt t="68870" x="7088188" y="3605213"/>
          <p14:tracePt t="68880" x="7142163" y="3605213"/>
          <p14:tracePt t="68890" x="7223125" y="3605213"/>
          <p14:tracePt t="68897" x="7250113" y="3605213"/>
          <p14:tracePt t="68907" x="7385050" y="3605213"/>
          <p14:tracePt t="68912" x="7412038" y="3605213"/>
          <p14:tracePt t="68921" x="7588250" y="3578225"/>
          <p14:tracePt t="68930" x="7723188" y="3563938"/>
          <p14:tracePt t="68936" x="7762875" y="3563938"/>
          <p14:tracePt t="68947" x="7870825" y="3551238"/>
          <p14:tracePt t="68953" x="7912100" y="3551238"/>
          <p14:tracePt t="68964" x="8047038" y="3551238"/>
          <p14:tracePt t="68973" x="8101013" y="3551238"/>
          <p14:tracePt t="68979" x="8142288" y="3551238"/>
          <p14:tracePt t="68987" x="8304213" y="3551238"/>
          <p14:tracePt t="68992" x="8358188" y="3551238"/>
          <p14:tracePt t="69003" x="8547100" y="3551238"/>
          <p14:tracePt t="69013" x="8667750" y="3551238"/>
          <p14:tracePt t="69018" x="8709025" y="3551238"/>
          <p14:tracePt t="69027" x="8856663" y="3551238"/>
          <p14:tracePt t="69032" x="8883650" y="3551238"/>
          <p14:tracePt t="69042" x="8951913" y="3551238"/>
          <p14:tracePt t="69052" x="9005888" y="3551238"/>
          <p14:tracePt t="69056" x="9018588" y="3551238"/>
          <p14:tracePt t="69066" x="9045575" y="3551238"/>
          <p14:tracePt t="69072" x="9059863" y="3551238"/>
          <p14:tracePt t="69088" x="9072563" y="3551238"/>
          <p14:tracePt t="69297" x="9045575" y="3551238"/>
          <p14:tracePt t="69303" x="9032875" y="3551238"/>
          <p14:tracePt t="69310" x="8910638" y="3563938"/>
          <p14:tracePt t="69314" x="8883650" y="3563938"/>
          <p14:tracePt t="69324" x="8748713" y="3578225"/>
          <p14:tracePt t="69335" x="8601075" y="3605213"/>
          <p14:tracePt t="69340" x="8574088" y="3617913"/>
          <p14:tracePt t="69350" x="8385175" y="3644900"/>
          <p14:tracePt t="69354" x="8343900" y="3644900"/>
          <p14:tracePt t="69365" x="8196263" y="3659188"/>
          <p14:tracePt t="69374" x="8181975" y="3671888"/>
          <p14:tracePt t="69380" x="8169275" y="3671888"/>
          <p14:tracePt t="69391" x="8154988" y="3671888"/>
          <p14:tracePt t="69497" x="8169275" y="3671888"/>
          <p14:tracePt t="69505" x="8208963" y="3671888"/>
          <p14:tracePt t="69510" x="8304213" y="3671888"/>
          <p14:tracePt t="69516" x="8343900" y="3644900"/>
          <p14:tracePt t="69526" x="8478838" y="3617913"/>
          <p14:tracePt t="69536" x="8559800" y="3605213"/>
          <p14:tracePt t="69542" x="8586788" y="3590925"/>
          <p14:tracePt t="69553" x="8748713" y="3578225"/>
          <p14:tracePt t="69557" x="8775700" y="3578225"/>
          <p14:tracePt t="69567" x="8883650" y="3551238"/>
          <p14:tracePt t="69576" x="8991600" y="3551238"/>
          <p14:tracePt t="69584" x="9032875" y="3536950"/>
          <p14:tracePt t="69592" x="9140825" y="3497263"/>
          <p14:tracePt t="69596" x="9153525" y="3497263"/>
          <p14:tracePt t="69606" x="9248775" y="3470275"/>
          <p14:tracePt t="69616" x="9302750" y="3455988"/>
          <p14:tracePt t="69623" x="9315450" y="3455988"/>
          <p14:tracePt t="69632" x="9423400" y="3414713"/>
          <p14:tracePt t="69636" x="9464675" y="3414713"/>
          <p14:tracePt t="69646" x="9545638" y="3402013"/>
          <p14:tracePt t="69659" x="9586913" y="3375025"/>
          <p14:tracePt t="69665" x="9626600" y="3375025"/>
          <p14:tracePt t="69672" x="9694863" y="3360738"/>
          <p14:tracePt t="69677" x="9721850" y="3360738"/>
          <p14:tracePt t="69688" x="9748838" y="3348038"/>
          <p14:tracePt t="69698" x="9788525" y="3348038"/>
          <p14:tracePt t="69701" x="9802813" y="3348038"/>
          <p14:tracePt t="69712" x="9815513" y="3348038"/>
          <p14:tracePt t="69718" x="9829800" y="3348038"/>
          <p14:tracePt t="69729" x="9883775" y="3348038"/>
          <p14:tracePt t="69738" x="9923463" y="3348038"/>
          <p14:tracePt t="69742" x="9937750" y="3348038"/>
          <p14:tracePt t="69753" x="9991725" y="3348038"/>
          <p14:tracePt t="69758" x="10004425" y="3348038"/>
          <p14:tracePt t="69769" x="10072688" y="3348038"/>
          <p14:tracePt t="69778" x="10112375" y="3348038"/>
          <p14:tracePt t="69785" x="10126663" y="3348038"/>
          <p14:tracePt t="69795" x="10153650" y="3348038"/>
          <p14:tracePt t="69806" x="10180638" y="3348038"/>
          <p14:tracePt t="69831" x="10193338" y="3348038"/>
          <p14:tracePt t="69836" x="10207625" y="3348038"/>
          <p14:tracePt t="69838" x="10220325" y="3348038"/>
          <p14:tracePt t="69849" x="10261600" y="3348038"/>
          <p14:tracePt t="69865" x="10274300" y="3348038"/>
          <p14:tracePt t="69880" x="10288588" y="3348038"/>
          <p14:tracePt t="69891" x="10315575" y="3348038"/>
          <p14:tracePt t="69907" x="10328275" y="3348038"/>
          <p14:tracePt t="69915" x="10342563" y="3348038"/>
          <p14:tracePt t="70397" x="10355263" y="3348038"/>
          <p14:tracePt t="70406" x="10328275" y="3348038"/>
          <p14:tracePt t="70416" x="10153650" y="3348038"/>
          <p14:tracePt t="70427" x="9923463" y="3402013"/>
          <p14:tracePt t="70430" x="9829800" y="3414713"/>
          <p14:tracePt t="70438" x="9599613" y="3455988"/>
          <p14:tracePt t="70444" x="9505950" y="3470275"/>
          <p14:tracePt t="70454" x="9261475" y="3482975"/>
          <p14:tracePt t="71577" x="9261475" y="3509963"/>
          <p14:tracePt t="71585" x="9248775" y="3509963"/>
          <p14:tracePt t="71592" x="9248775" y="3524250"/>
          <p14:tracePt t="71599" x="9234488" y="3536950"/>
          <p14:tracePt t="71609" x="9221788" y="3551238"/>
          <p14:tracePt t="71628" x="9167813" y="3563938"/>
          <p14:tracePt t="71632" x="9153525" y="3578225"/>
          <p14:tracePt t="71641" x="9086850" y="3644900"/>
          <p14:tracePt t="71647" x="9072563" y="3644900"/>
          <p14:tracePt t="71655" x="8829675" y="3767138"/>
          <p14:tracePt t="71664" x="8775700" y="3848100"/>
          <p14:tracePt t="71670" x="8721725" y="3929063"/>
          <p14:tracePt t="71681" x="8397875" y="4103688"/>
          <p14:tracePt t="71685" x="8358188" y="4117975"/>
          <p14:tracePt t="71694" x="8020050" y="4333875"/>
          <p14:tracePt t="71704" x="7750175" y="4508500"/>
          <p14:tracePt t="71710" x="7615238" y="4603750"/>
          <p14:tracePt t="71722" x="6994525" y="5035550"/>
          <p14:tracePt t="71726" x="6832600" y="5143500"/>
          <p14:tracePt t="71736" x="6075363" y="5629275"/>
          <p14:tracePt t="71747" x="5468938" y="6034088"/>
          <p14:tracePt t="71751" x="5278438" y="6169025"/>
          <p14:tracePt t="71760" x="4321175" y="675005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1188382" y="191072"/>
            <a:ext cx="10615358" cy="646331"/>
          </a:xfrm>
          <a:prstGeom prst="rect">
            <a:avLst/>
          </a:prstGeom>
        </p:spPr>
        <p:txBody>
          <a:bodyPr wrap="square">
            <a:spAutoFit/>
          </a:bodyPr>
          <a:lstStyle/>
          <a:p>
            <a:r>
              <a:rPr lang="es-ES" sz="3600" b="1" dirty="0">
                <a:solidFill>
                  <a:schemeClr val="accent5">
                    <a:lumMod val="75000"/>
                  </a:schemeClr>
                </a:solidFill>
              </a:rPr>
              <a:t>COMPARACIÓN DE ESCENARIOS</a:t>
            </a:r>
            <a:endParaRPr lang="es-CO" sz="3600" b="1" baseline="-25000" dirty="0">
              <a:solidFill>
                <a:schemeClr val="accent5">
                  <a:lumMod val="75000"/>
                </a:schemeClr>
              </a:solidFill>
            </a:endParaRPr>
          </a:p>
        </p:txBody>
      </p:sp>
      <p:grpSp>
        <p:nvGrpSpPr>
          <p:cNvPr id="10" name="Grupo 9">
            <a:extLst>
              <a:ext uri="{FF2B5EF4-FFF2-40B4-BE49-F238E27FC236}">
                <a16:creationId xmlns:a16="http://schemas.microsoft.com/office/drawing/2014/main" id="{0B0053D2-C12B-475F-B18B-721A81AFF303}"/>
              </a:ext>
            </a:extLst>
          </p:cNvPr>
          <p:cNvGrpSpPr/>
          <p:nvPr/>
        </p:nvGrpSpPr>
        <p:grpSpPr>
          <a:xfrm>
            <a:off x="-326686" y="1"/>
            <a:ext cx="2020619" cy="7373068"/>
            <a:chOff x="-326686" y="1"/>
            <a:chExt cx="2020619" cy="7373068"/>
          </a:xfrm>
        </p:grpSpPr>
        <p:sp>
          <p:nvSpPr>
            <p:cNvPr id="11" name="Rectángulo 10">
              <a:extLst>
                <a:ext uri="{FF2B5EF4-FFF2-40B4-BE49-F238E27FC236}">
                  <a16:creationId xmlns:a16="http://schemas.microsoft.com/office/drawing/2014/main" id="{281C999A-5930-4C82-A983-F475F21FF1D4}"/>
                </a:ext>
              </a:extLst>
            </p:cNvPr>
            <p:cNvSpPr/>
            <p:nvPr/>
          </p:nvSpPr>
          <p:spPr>
            <a:xfrm>
              <a:off x="-14395" y="1"/>
              <a:ext cx="1000047" cy="6858000"/>
            </a:xfrm>
            <a:prstGeom prst="rect">
              <a:avLst/>
            </a:prstGeom>
            <a:solidFill>
              <a:srgbClr val="81C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Elipse 11">
              <a:extLst>
                <a:ext uri="{FF2B5EF4-FFF2-40B4-BE49-F238E27FC236}">
                  <a16:creationId xmlns:a16="http://schemas.microsoft.com/office/drawing/2014/main" id="{2F51007A-61A1-43D4-A31A-C692055A7CD1}"/>
                </a:ext>
              </a:extLst>
            </p:cNvPr>
            <p:cNvSpPr/>
            <p:nvPr/>
          </p:nvSpPr>
          <p:spPr>
            <a:xfrm>
              <a:off x="-326686" y="5435087"/>
              <a:ext cx="1856843" cy="19379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4" name="Imagen 13">
              <a:extLst>
                <a:ext uri="{FF2B5EF4-FFF2-40B4-BE49-F238E27FC236}">
                  <a16:creationId xmlns:a16="http://schemas.microsoft.com/office/drawing/2014/main" id="{78151066-ABF3-4D06-A790-7D63A3CFB44A}"/>
                </a:ext>
              </a:extLst>
            </p:cNvPr>
            <p:cNvPicPr>
              <a:picLocks noChangeAspect="1"/>
            </p:cNvPicPr>
            <p:nvPr/>
          </p:nvPicPr>
          <p:blipFill>
            <a:blip r:embed="rId6"/>
            <a:stretch>
              <a:fillRect/>
            </a:stretch>
          </p:blipFill>
          <p:spPr>
            <a:xfrm>
              <a:off x="12901" y="5632132"/>
              <a:ext cx="1681032" cy="1034796"/>
            </a:xfrm>
            <a:prstGeom prst="rect">
              <a:avLst/>
            </a:prstGeom>
          </p:spPr>
        </p:pic>
      </p:grpSp>
      <p:pic>
        <p:nvPicPr>
          <p:cNvPr id="3" name="Imagen 2">
            <a:extLst>
              <a:ext uri="{FF2B5EF4-FFF2-40B4-BE49-F238E27FC236}">
                <a16:creationId xmlns:a16="http://schemas.microsoft.com/office/drawing/2014/main" id="{E2DDEE83-F52F-52D1-2973-8FEBF724DB10}"/>
              </a:ext>
            </a:extLst>
          </p:cNvPr>
          <p:cNvPicPr>
            <a:picLocks noChangeAspect="1"/>
          </p:cNvPicPr>
          <p:nvPr/>
        </p:nvPicPr>
        <p:blipFill>
          <a:blip r:embed="rId7"/>
          <a:stretch>
            <a:fillRect/>
          </a:stretch>
        </p:blipFill>
        <p:spPr>
          <a:xfrm>
            <a:off x="1385029" y="1420194"/>
            <a:ext cx="9326514" cy="5058578"/>
          </a:xfrm>
          <a:prstGeom prst="rect">
            <a:avLst/>
          </a:prstGeom>
        </p:spPr>
      </p:pic>
      <p:sp>
        <p:nvSpPr>
          <p:cNvPr id="4" name="Forma libre: forma 3">
            <a:extLst>
              <a:ext uri="{FF2B5EF4-FFF2-40B4-BE49-F238E27FC236}">
                <a16:creationId xmlns:a16="http://schemas.microsoft.com/office/drawing/2014/main" id="{E95BDA97-B55B-CE04-4A00-058910151A81}"/>
              </a:ext>
            </a:extLst>
          </p:cNvPr>
          <p:cNvSpPr/>
          <p:nvPr/>
        </p:nvSpPr>
        <p:spPr>
          <a:xfrm>
            <a:off x="5113020" y="2148840"/>
            <a:ext cx="5036820" cy="1508760"/>
          </a:xfrm>
          <a:custGeom>
            <a:avLst/>
            <a:gdLst>
              <a:gd name="connsiteX0" fmla="*/ 0 w 5036820"/>
              <a:gd name="connsiteY0" fmla="*/ 1508760 h 1508760"/>
              <a:gd name="connsiteX1" fmla="*/ 5036820 w 5036820"/>
              <a:gd name="connsiteY1" fmla="*/ 0 h 1508760"/>
              <a:gd name="connsiteX2" fmla="*/ 5021580 w 5036820"/>
              <a:gd name="connsiteY2" fmla="*/ 754380 h 1508760"/>
              <a:gd name="connsiteX3" fmla="*/ 0 w 5036820"/>
              <a:gd name="connsiteY3" fmla="*/ 1508760 h 1508760"/>
            </a:gdLst>
            <a:ahLst/>
            <a:cxnLst>
              <a:cxn ang="0">
                <a:pos x="connsiteX0" y="connsiteY0"/>
              </a:cxn>
              <a:cxn ang="0">
                <a:pos x="connsiteX1" y="connsiteY1"/>
              </a:cxn>
              <a:cxn ang="0">
                <a:pos x="connsiteX2" y="connsiteY2"/>
              </a:cxn>
              <a:cxn ang="0">
                <a:pos x="connsiteX3" y="connsiteY3"/>
              </a:cxn>
            </a:cxnLst>
            <a:rect l="l" t="t" r="r" b="b"/>
            <a:pathLst>
              <a:path w="5036820" h="1508760">
                <a:moveTo>
                  <a:pt x="0" y="1508760"/>
                </a:moveTo>
                <a:lnTo>
                  <a:pt x="5036820" y="0"/>
                </a:lnTo>
                <a:lnTo>
                  <a:pt x="5021580" y="754380"/>
                </a:lnTo>
                <a:lnTo>
                  <a:pt x="0" y="1508760"/>
                </a:lnTo>
                <a:close/>
              </a:path>
            </a:pathLst>
          </a:cu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CuadroTexto 6">
            <a:extLst>
              <a:ext uri="{FF2B5EF4-FFF2-40B4-BE49-F238E27FC236}">
                <a16:creationId xmlns:a16="http://schemas.microsoft.com/office/drawing/2014/main" id="{7684F8B9-C8F7-009E-84F7-C07CDEEB48AF}"/>
              </a:ext>
            </a:extLst>
          </p:cNvPr>
          <p:cNvSpPr txBox="1"/>
          <p:nvPr/>
        </p:nvSpPr>
        <p:spPr>
          <a:xfrm>
            <a:off x="9213669" y="1242883"/>
            <a:ext cx="1872342" cy="646331"/>
          </a:xfrm>
          <a:prstGeom prst="rect">
            <a:avLst/>
          </a:prstGeom>
          <a:noFill/>
        </p:spPr>
        <p:txBody>
          <a:bodyPr wrap="square" rtlCol="0">
            <a:spAutoFit/>
          </a:bodyPr>
          <a:lstStyle/>
          <a:p>
            <a:r>
              <a:rPr lang="es-CO" b="1" dirty="0">
                <a:solidFill>
                  <a:srgbClr val="00B050"/>
                </a:solidFill>
              </a:rPr>
              <a:t>Reducción total de emisiones</a:t>
            </a:r>
          </a:p>
        </p:txBody>
      </p:sp>
      <p:pic>
        <p:nvPicPr>
          <p:cNvPr id="9" name="Audio 8">
            <a:hlinkClick r:id="" action="ppaction://media"/>
            <a:extLst>
              <a:ext uri="{FF2B5EF4-FFF2-40B4-BE49-F238E27FC236}">
                <a16:creationId xmlns:a16="http://schemas.microsoft.com/office/drawing/2014/main" id="{32CC81E8-9948-D8C5-AAD5-B1933C04D8B8}"/>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674734265"/>
      </p:ext>
    </p:extLst>
  </p:cSld>
  <p:clrMapOvr>
    <a:masterClrMapping/>
  </p:clrMapOvr>
  <mc:AlternateContent xmlns:mc="http://schemas.openxmlformats.org/markup-compatibility/2006">
    <mc:Choice xmlns:p14="http://schemas.microsoft.com/office/powerpoint/2010/main" Requires="p14">
      <p:transition spd="slow" p14:dur="2000" advTm="23645"/>
    </mc:Choice>
    <mc:Fallback>
      <p:transition spd="slow" advTm="23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4" grpId="0" animBg="1"/>
    </p:bldLst>
  </p:timing>
  <p:extLst>
    <p:ext uri="{3A86A75C-4F4B-4683-9AE1-C65F6400EC91}">
      <p14:laserTraceLst xmlns:p14="http://schemas.microsoft.com/office/powerpoint/2010/main">
        <p14:tracePtLst>
          <p14:tracePt t="5268" x="80963" y="5089525"/>
          <p14:tracePt t="5276" x="323850" y="5089525"/>
          <p14:tracePt t="5286" x="485775" y="5116513"/>
          <p14:tracePt t="5292" x="566738" y="5116513"/>
          <p14:tracePt t="5302" x="823913" y="5116513"/>
          <p14:tracePt t="5307" x="904875" y="5116513"/>
          <p14:tracePt t="5316" x="1106488" y="5102225"/>
          <p14:tracePt t="5325" x="1268413" y="5048250"/>
          <p14:tracePt t="5331" x="1309688" y="5035550"/>
          <p14:tracePt t="5342" x="1458913" y="4981575"/>
          <p14:tracePt t="5347" x="1485900" y="4954588"/>
          <p14:tracePt t="5358" x="1539875" y="4913313"/>
          <p14:tracePt t="5368" x="1566863" y="4859338"/>
          <p14:tracePt t="5373" x="1579563" y="4846638"/>
          <p14:tracePt t="5382" x="1593850" y="4765675"/>
          <p14:tracePt t="5387" x="1606550" y="4751388"/>
          <p14:tracePt t="5397" x="1620838" y="4670425"/>
          <p14:tracePt t="5408" x="1687513" y="4576763"/>
          <p14:tracePt t="5412" x="1701800" y="4549775"/>
          <p14:tracePt t="5421" x="1768475" y="4441825"/>
          <p14:tracePt t="5432" x="1782763" y="4400550"/>
          <p14:tracePt t="5438" x="1822450" y="4346575"/>
          <p14:tracePt t="5447" x="1836738" y="4333875"/>
          <p14:tracePt t="5453" x="1836738" y="4319588"/>
          <p14:tracePt t="5464" x="1863725" y="4265613"/>
          <p14:tracePt t="5468" x="1903413" y="4238625"/>
          <p14:tracePt t="5477" x="1917700" y="4225925"/>
          <p14:tracePt t="5488" x="1930400" y="4211638"/>
          <p14:tracePt t="5509" x="1930400" y="4198938"/>
          <p14:tracePt t="5618" x="1944688" y="4198938"/>
          <p14:tracePt t="5624" x="1957388" y="4198938"/>
          <p14:tracePt t="5634" x="1984375" y="4198938"/>
          <p14:tracePt t="5640" x="2025650" y="4198938"/>
          <p14:tracePt t="5650" x="2038350" y="4198938"/>
          <p14:tracePt t="5655" x="2079625" y="4198938"/>
          <p14:tracePt t="5664" x="2200275" y="4211638"/>
          <p14:tracePt t="5669" x="2241550" y="4211638"/>
          <p14:tracePt t="5681" x="2403475" y="4211638"/>
          <p14:tracePt t="5689" x="2484438" y="4211638"/>
          <p14:tracePt t="5695" x="2524125" y="4211638"/>
          <p14:tracePt t="5705" x="2686050" y="4211638"/>
          <p14:tracePt t="5710" x="2714625" y="4211638"/>
          <p14:tracePt t="5719" x="2835275" y="4211638"/>
          <p14:tracePt t="5730" x="2876550" y="4211638"/>
          <p14:tracePt t="5735" x="2903538" y="4211638"/>
          <p14:tracePt t="5746" x="2930525" y="4211638"/>
          <p14:tracePt t="5750" x="2957513" y="4211638"/>
          <p14:tracePt t="5760" x="3011488" y="4211638"/>
          <p14:tracePt t="5770" x="3078163" y="4211638"/>
          <p14:tracePt t="5775" x="3105150" y="4211638"/>
          <p14:tracePt t="5785" x="3213100" y="4198938"/>
          <p14:tracePt t="5789" x="3254375" y="4184650"/>
          <p14:tracePt t="5802" x="3402013" y="4117975"/>
          <p14:tracePt t="5812" x="3497263" y="4103688"/>
          <p14:tracePt t="5816" x="3551238" y="4076700"/>
          <p14:tracePt t="5826" x="3713163" y="3983038"/>
          <p14:tracePt t="5832" x="3767138" y="3956050"/>
          <p14:tracePt t="5842" x="3929063" y="3887788"/>
          <p14:tracePt t="5851" x="4010025" y="3821113"/>
          <p14:tracePt t="5855" x="4037013" y="3806825"/>
          <p14:tracePt t="5866" x="4171950" y="3752850"/>
          <p14:tracePt t="5872" x="4186238" y="3725863"/>
          <p14:tracePt t="5882" x="4279900" y="3659188"/>
          <p14:tracePt t="5893" x="4333875" y="3617913"/>
          <p14:tracePt t="5897" x="4375150" y="3578225"/>
          <p14:tracePt t="5906" x="4468813" y="3497263"/>
          <p14:tracePt t="5912" x="4468813" y="3482975"/>
          <p14:tracePt t="5922" x="4522788" y="3443288"/>
          <p14:tracePt t="5931" x="4549775" y="3414713"/>
          <p14:tracePt t="5937" x="4564063" y="3387725"/>
          <p14:tracePt t="5947" x="4630738" y="3348038"/>
          <p14:tracePt t="5962" x="4684713" y="3321050"/>
          <p14:tracePt t="5973" x="4738688" y="3321050"/>
          <p14:tracePt t="5979" x="4752975" y="3321050"/>
          <p14:tracePt t="5987" x="4900613" y="3306763"/>
          <p14:tracePt t="5991" x="4968875" y="3294063"/>
          <p14:tracePt t="6002" x="5197475" y="3252788"/>
          <p14:tracePt t="6012" x="5332413" y="3252788"/>
          <p14:tracePt t="6017" x="5413375" y="3213100"/>
          <p14:tracePt t="6028" x="5657850" y="3186113"/>
          <p14:tracePt t="6033" x="5751513" y="3159125"/>
          <p14:tracePt t="6043" x="6035675" y="3132138"/>
          <p14:tracePt t="6054" x="6210300" y="3105150"/>
          <p14:tracePt t="6058" x="6291263" y="3105150"/>
          <p14:tracePt t="6067" x="6575425" y="3036888"/>
          <p14:tracePt t="6073" x="6669088" y="3024188"/>
          <p14:tracePt t="6083" x="7007225" y="3024188"/>
          <p14:tracePt t="6094" x="7196138" y="3024188"/>
          <p14:tracePt t="6098" x="7264400" y="3024188"/>
          <p14:tracePt t="6107" x="7600950" y="3024188"/>
          <p14:tracePt t="6113" x="7696200" y="3024188"/>
          <p14:tracePt t="6123" x="7966075" y="3024188"/>
          <p14:tracePt t="6134" x="8142288" y="3009900"/>
          <p14:tracePt t="6139" x="8223250" y="3009900"/>
          <p14:tracePt t="6149" x="8520113" y="3009900"/>
          <p14:tracePt t="6153" x="8586788" y="3009900"/>
          <p14:tracePt t="6163" x="8870950" y="3009900"/>
          <p14:tracePt t="6173" x="9018588" y="3009900"/>
          <p14:tracePt t="6179" x="9086850" y="3009900"/>
          <p14:tracePt t="6190" x="9369425" y="3009900"/>
          <p14:tracePt t="6193" x="9410700" y="3009900"/>
          <p14:tracePt t="6204" x="9653588" y="3009900"/>
          <p14:tracePt t="6215" x="9788525" y="3009900"/>
          <p14:tracePt t="6224" x="9829800" y="3009900"/>
          <p14:tracePt t="6229" x="9964738" y="3009900"/>
          <p14:tracePt t="6233" x="9991725" y="3009900"/>
          <p14:tracePt t="6244" x="10126663" y="2982913"/>
          <p14:tracePt t="6257" x="10180638" y="2970213"/>
          <p14:tracePt t="6260" x="10193338" y="2970213"/>
          <p14:tracePt t="6270" x="10207625" y="2970213"/>
          <p14:tracePt t="6276" x="10247313" y="2970213"/>
          <p14:tracePt t="6286" x="10288588" y="2955925"/>
          <p14:tracePt t="6296" x="10315575" y="2955925"/>
          <p14:tracePt t="6301" x="10328275" y="2955925"/>
          <p14:tracePt t="6310" x="10382250" y="2943225"/>
          <p14:tracePt t="6315" x="10396538" y="2943225"/>
          <p14:tracePt t="6326" x="10450513" y="2943225"/>
          <p14:tracePt t="6336" x="10490200" y="2943225"/>
          <p14:tracePt t="6341" x="10517188" y="2916238"/>
          <p14:tracePt t="6349" x="10558463" y="2889250"/>
          <p14:tracePt t="6355" x="10571163" y="2889250"/>
          <p14:tracePt t="6366" x="10625138" y="2862263"/>
          <p14:tracePt t="6375" x="10666413" y="2835275"/>
          <p14:tracePt t="6386" x="10693400" y="2808288"/>
          <p14:tracePt t="6391" x="10706100" y="2794000"/>
          <p14:tracePt t="6395" x="10706100" y="2781300"/>
          <p14:tracePt t="6406" x="10747375" y="2754313"/>
          <p14:tracePt t="6416" x="10774363" y="2727325"/>
          <p14:tracePt t="6422" x="10774363" y="2700338"/>
          <p14:tracePt t="6432" x="10814050" y="2646363"/>
          <p14:tracePt t="6438" x="10828338" y="2619375"/>
          <p14:tracePt t="6445" x="10869613" y="2538413"/>
          <p14:tracePt t="6456" x="10869613" y="2497138"/>
          <p14:tracePt t="6462" x="10882313" y="2443163"/>
          <p14:tracePt t="6472" x="10882313" y="2376488"/>
          <p14:tracePt t="6475" x="10882313" y="2335213"/>
          <p14:tracePt t="6487" x="10882313" y="2254250"/>
          <p14:tracePt t="6499" x="10882313" y="2187575"/>
          <p14:tracePt t="6502" x="10882313" y="2160588"/>
          <p14:tracePt t="6512" x="10882313" y="2092325"/>
          <p14:tracePt t="6528" x="10882313" y="2038350"/>
          <p14:tracePt t="6538" x="10855325" y="1971675"/>
          <p14:tracePt t="6547" x="10842625" y="1930400"/>
          <p14:tracePt t="6558" x="10828338" y="1890713"/>
          <p14:tracePt t="6568" x="10801350" y="1836738"/>
          <p14:tracePt t="6578" x="10787063" y="1795463"/>
          <p14:tracePt t="6582" x="10774363" y="1795463"/>
          <p14:tracePt t="6592" x="10774363" y="1741488"/>
          <p14:tracePt t="6610" x="10760075" y="1700213"/>
          <p14:tracePt t="6618" x="10747375" y="1673225"/>
          <p14:tracePt t="6628" x="10747375" y="1660525"/>
          <p14:tracePt t="6633" x="10733088" y="1633538"/>
          <p14:tracePt t="6645" x="10706100" y="1606550"/>
          <p14:tracePt t="6658" x="10706100" y="1592263"/>
          <p14:tracePt t="6663" x="10666413" y="1538288"/>
          <p14:tracePt t="6675" x="10652125" y="1525588"/>
          <p14:tracePt t="6679" x="10639425" y="1498600"/>
          <p14:tracePt t="6688" x="10625138" y="1484313"/>
          <p14:tracePt t="6698" x="10612438" y="1444625"/>
          <p14:tracePt t="6703" x="10598150" y="1430338"/>
          <p14:tracePt t="6714" x="10585450" y="1403350"/>
          <p14:tracePt t="6720" x="10558463" y="1376363"/>
          <p14:tracePt t="6729" x="10558463" y="1349375"/>
          <p14:tracePt t="6740" x="10558463" y="1336675"/>
          <p14:tracePt t="6743" x="10558463" y="1322388"/>
          <p14:tracePt t="6754" x="10531475" y="1295400"/>
          <p14:tracePt t="6760" x="10517188" y="1268413"/>
          <p14:tracePt t="6769" x="10477500" y="1241425"/>
          <p14:tracePt t="6780" x="10450513" y="1214438"/>
          <p14:tracePt t="6784" x="10450513" y="1201738"/>
          <p14:tracePt t="6794" x="10409238" y="1174750"/>
          <p14:tracePt t="6803" x="10396538" y="1147763"/>
          <p14:tracePt t="6810" x="10382250" y="1120775"/>
          <p14:tracePt t="6820" x="10369550" y="1106488"/>
          <p14:tracePt t="6824" x="10355263" y="1106488"/>
          <p14:tracePt t="6836" x="10328275" y="1093788"/>
          <p14:tracePt t="6839" x="10274300" y="1079500"/>
          <p14:tracePt t="6850" x="10180638" y="1079500"/>
          <p14:tracePt t="6859" x="10126663" y="1066800"/>
          <p14:tracePt t="6865" x="10099675" y="1066800"/>
          <p14:tracePt t="6876" x="9950450" y="1012825"/>
          <p14:tracePt t="6881" x="9883775" y="1012825"/>
          <p14:tracePt t="6890" x="9599613" y="998538"/>
          <p14:tracePt t="6900" x="9396413" y="971550"/>
          <p14:tracePt t="6905" x="9329738" y="971550"/>
          <p14:tracePt t="6916" x="9059863" y="971550"/>
          <p14:tracePt t="6921" x="8964613" y="971550"/>
          <p14:tracePt t="6929" x="8424863" y="971550"/>
          <p14:tracePt t="6940" x="8142288" y="971550"/>
          <p14:tracePt t="6945" x="8032750" y="971550"/>
          <p14:tracePt t="6956" x="7561263" y="971550"/>
          <p14:tracePt t="6961" x="7466013" y="971550"/>
          <p14:tracePt t="6972" x="7061200" y="971550"/>
          <p14:tracePt t="6982" x="6872288" y="971550"/>
          <p14:tracePt t="6986" x="6791325" y="971550"/>
          <p14:tracePt t="6996" x="6480175" y="971550"/>
          <p14:tracePt t="7004" x="6413500" y="971550"/>
          <p14:tracePt t="7012" x="6156325" y="971550"/>
          <p14:tracePt t="7022" x="6008688" y="971550"/>
          <p14:tracePt t="7027" x="5954713" y="998538"/>
          <p14:tracePt t="7036" x="5738813" y="1052513"/>
          <p14:tracePt t="7042" x="5697538" y="1066800"/>
          <p14:tracePt t="7052" x="5508625" y="1160463"/>
          <p14:tracePt t="7062" x="5386388" y="1228725"/>
          <p14:tracePt t="7068" x="5359400" y="1241425"/>
          <p14:tracePt t="7078" x="5197475" y="1336675"/>
          <p14:tracePt t="7084" x="5170488" y="1363663"/>
          <p14:tracePt t="7093" x="5062538" y="1471613"/>
          <p14:tracePt t="7103" x="4981575" y="1552575"/>
          <p14:tracePt t="7108" x="4968875" y="1592263"/>
          <p14:tracePt t="7118" x="4873625" y="1795463"/>
          <p14:tracePt t="7123" x="4873625" y="1836738"/>
          <p14:tracePt t="7132" x="4873625" y="2025650"/>
          <p14:tracePt t="7142" x="4873625" y="2160588"/>
          <p14:tracePt t="7148" x="4873625" y="2200275"/>
          <p14:tracePt t="7157" x="4900613" y="2376488"/>
          <p14:tracePt t="7161" x="4927600" y="2430463"/>
          <p14:tracePt t="7172" x="5076825" y="2686050"/>
          <p14:tracePt t="7183" x="5130800" y="2820988"/>
          <p14:tracePt t="7187" x="5130800" y="2862263"/>
          <p14:tracePt t="7197" x="5211763" y="3009900"/>
          <p14:tracePt t="7203" x="5224463" y="3036888"/>
          <p14:tracePt t="7214" x="5305425" y="3117850"/>
          <p14:tracePt t="7224" x="5373688" y="3198813"/>
          <p14:tracePt t="7234" x="5454650" y="3267075"/>
          <p14:tracePt t="7238" x="5495925" y="3333750"/>
          <p14:tracePt t="7243" x="5535613" y="3348038"/>
          <p14:tracePt t="7254" x="5697538" y="3497263"/>
          <p14:tracePt t="7264" x="5832475" y="3578225"/>
          <p14:tracePt t="7269" x="5900738" y="3605213"/>
          <p14:tracePt t="7277" x="6197600" y="3806825"/>
          <p14:tracePt t="7283" x="6291263" y="3848100"/>
          <p14:tracePt t="7294" x="6588125" y="3929063"/>
          <p14:tracePt t="7304" x="6832600" y="4010025"/>
          <p14:tracePt t="7311" x="6899275" y="4037013"/>
          <p14:tracePt t="7319" x="7156450" y="4049713"/>
          <p14:tracePt t="7325" x="7250113" y="4076700"/>
          <p14:tracePt t="7334" x="7762875" y="4090988"/>
          <p14:tracePt t="7344" x="8032750" y="4090988"/>
          <p14:tracePt t="7349" x="8169275" y="4090988"/>
          <p14:tracePt t="7360" x="8709025" y="4090988"/>
          <p14:tracePt t="7365" x="8843963" y="4090988"/>
          <p14:tracePt t="7373" x="9356725" y="4090988"/>
          <p14:tracePt t="7384" x="9653588" y="4090988"/>
          <p14:tracePt t="7389" x="9748838" y="4076700"/>
          <p14:tracePt t="7400" x="10180638" y="3902075"/>
          <p14:tracePt t="7404" x="10234613" y="3860800"/>
          <p14:tracePt t="7416" x="10558463" y="3671888"/>
          <p14:tracePt t="7426" x="10706100" y="3563938"/>
          <p14:tracePt t="7430" x="10760075" y="3509963"/>
          <p14:tracePt t="7440" x="10963275" y="3321050"/>
          <p14:tracePt t="7445" x="11031538" y="3267075"/>
          <p14:tracePt t="7456" x="11152188" y="3117850"/>
          <p14:tracePt t="7466" x="11247438" y="3009900"/>
          <p14:tracePt t="7471" x="11260138" y="2982913"/>
          <p14:tracePt t="7480" x="11382375" y="2835275"/>
          <p14:tracePt t="7486" x="11422063" y="2794000"/>
          <p14:tracePt t="7496" x="11530013" y="2646363"/>
          <p14:tracePt t="7506" x="11598275" y="2524125"/>
          <p14:tracePt t="7511" x="11637963" y="2484438"/>
          <p14:tracePt t="7520" x="11652250" y="2349500"/>
          <p14:tracePt t="7525" x="11679238" y="2295525"/>
          <p14:tracePt t="7536" x="11706225" y="2133600"/>
          <p14:tracePt t="7546" x="11733213" y="2079625"/>
          <p14:tracePt t="7551" x="11733213" y="2025650"/>
          <p14:tracePt t="7561" x="11760200" y="1917700"/>
          <p14:tracePt t="7565" x="11760200" y="1890713"/>
          <p14:tracePt t="7576" x="11787188" y="1809750"/>
          <p14:tracePt t="7586" x="11787188" y="1741488"/>
          <p14:tracePt t="7591" x="11787188" y="1700213"/>
          <p14:tracePt t="7602" x="11787188" y="1579563"/>
          <p14:tracePt t="7608" x="11787188" y="1552575"/>
          <p14:tracePt t="7616" x="11787188" y="1430338"/>
          <p14:tracePt t="7626" x="11787188" y="1349375"/>
          <p14:tracePt t="7633" x="11787188" y="1322388"/>
          <p14:tracePt t="7642" x="11706225" y="1214438"/>
          <p14:tracePt t="7648" x="11679238" y="1187450"/>
          <p14:tracePt t="7657" x="11557000" y="1079500"/>
          <p14:tracePt t="7669" x="11476038" y="1025525"/>
          <p14:tracePt t="7673" x="11436350" y="998538"/>
          <p14:tracePt t="7682" x="11287125" y="917575"/>
          <p14:tracePt t="7687" x="11260138" y="917575"/>
          <p14:tracePt t="7699" x="11098213" y="877888"/>
          <p14:tracePt t="7708" x="10977563" y="823913"/>
          <p14:tracePt t="7715" x="10936288" y="823913"/>
          <p14:tracePt t="7722" x="10760075" y="796925"/>
          <p14:tracePt t="7728" x="10720388" y="796925"/>
          <p14:tracePt t="7737" x="10558463" y="769938"/>
          <p14:tracePt t="7743" x="10531475" y="769938"/>
          <p14:tracePt t="7755" x="10369550" y="769938"/>
          <p14:tracePt t="7764" x="10234613" y="769938"/>
          <p14:tracePt t="7769" x="10180638" y="769938"/>
          <p14:tracePt t="7780" x="9883775" y="769938"/>
          <p14:tracePt t="7785" x="9775825" y="769938"/>
          <p14:tracePt t="7795" x="9356725" y="809625"/>
          <p14:tracePt t="7800" x="9261475" y="823913"/>
          <p14:tracePt t="7809" x="8843963" y="890588"/>
          <p14:tracePt t="7820" x="8478838" y="985838"/>
          <p14:tracePt t="7825" x="8331200" y="1025525"/>
          <p14:tracePt t="7836" x="7804150" y="1120775"/>
          <p14:tracePt t="7840" x="7708900" y="1160463"/>
          <p14:tracePt t="7850" x="7169150" y="1336675"/>
          <p14:tracePt t="7860" x="6926263" y="1444625"/>
          <p14:tracePt t="7865" x="6845300" y="1471613"/>
          <p14:tracePt t="7876" x="6494463" y="1660525"/>
          <p14:tracePt t="7882" x="6440488" y="1687513"/>
          <p14:tracePt t="7892" x="6156325" y="1836738"/>
          <p14:tracePt t="7902" x="6021388" y="1944688"/>
          <p14:tracePt t="7906" x="5954713" y="1984375"/>
          <p14:tracePt t="7917" x="5738813" y="2160588"/>
          <p14:tracePt t="7923" x="5670550" y="2200275"/>
          <p14:tracePt t="7932" x="5468938" y="2430463"/>
          <p14:tracePt t="7943" x="5332413" y="2538413"/>
          <p14:tracePt t="7947" x="5278438" y="2605088"/>
          <p14:tracePt t="7955" x="5076825" y="2862263"/>
          <p14:tracePt t="7962" x="5035550" y="2916238"/>
          <p14:tracePt t="7972" x="4914900" y="3159125"/>
          <p14:tracePt t="7982" x="4860925" y="3306763"/>
          <p14:tracePt t="7988" x="4846638" y="3360738"/>
          <p14:tracePt t="7997" x="4806950" y="3524250"/>
          <p14:tracePt t="8003" x="4806950" y="3536950"/>
          <p14:tracePt t="8014" x="4792663" y="3590925"/>
          <p14:tracePt t="8018" x="4792663" y="3605213"/>
          <p14:tracePt t="8027" x="4792663" y="3617913"/>
          <p14:tracePt t="8037" x="4792663" y="3644900"/>
          <p14:tracePt t="8044" x="4792663" y="3659188"/>
          <p14:tracePt t="8054" x="4792663" y="3713163"/>
          <p14:tracePt t="8058" x="4792663" y="3725863"/>
          <p14:tracePt t="8067" x="4806950" y="3806825"/>
          <p14:tracePt t="8078" x="4846638" y="3848100"/>
          <p14:tracePt t="8083" x="4887913" y="3902075"/>
          <p14:tracePt t="8095" x="5008563" y="4010025"/>
          <p14:tracePt t="8101" x="5035550" y="4049713"/>
          <p14:tracePt t="8110" x="5170488" y="4157663"/>
          <p14:tracePt t="8119" x="5305425" y="4265613"/>
          <p14:tracePt t="8123" x="5346700" y="4292600"/>
          <p14:tracePt t="8135" x="5589588" y="4427538"/>
          <p14:tracePt t="8141" x="5657850" y="4454525"/>
          <p14:tracePt t="8149" x="5819775" y="4508500"/>
          <p14:tracePt t="8160" x="5954713" y="4535488"/>
          <p14:tracePt t="8164" x="6048375" y="4562475"/>
          <p14:tracePt t="8174" x="6372225" y="4603750"/>
          <p14:tracePt t="8179" x="6453188" y="4603750"/>
          <p14:tracePt t="8190" x="6872288" y="4603750"/>
          <p14:tracePt t="8200" x="7115175" y="4603750"/>
          <p14:tracePt t="8204" x="7196138" y="4603750"/>
          <p14:tracePt t="8214" x="7573963" y="4603750"/>
          <p14:tracePt t="8219" x="7642225" y="4603750"/>
          <p14:tracePt t="8230" x="8020050" y="4603750"/>
          <p14:tracePt t="8240" x="8223250" y="4603750"/>
          <p14:tracePt t="8246" x="8316913" y="4603750"/>
          <p14:tracePt t="8256" x="8655050" y="4589463"/>
          <p14:tracePt t="8261" x="8748713" y="4576763"/>
          <p14:tracePt t="8269" x="9140825" y="4508500"/>
          <p14:tracePt t="8281" x="9342438" y="4454525"/>
          <p14:tracePt t="8287" x="9423400" y="4441825"/>
          <p14:tracePt t="8296" x="9721850" y="4333875"/>
          <p14:tracePt t="8301" x="9802813" y="4319588"/>
          <p14:tracePt t="8311" x="10072688" y="4211638"/>
          <p14:tracePt t="8320" x="10207625" y="4157663"/>
          <p14:tracePt t="8325" x="10261600" y="4130675"/>
          <p14:tracePt t="8335" x="10477500" y="4037013"/>
          <p14:tracePt t="8341" x="10531475" y="4010025"/>
          <p14:tracePt t="8352" x="10652125" y="3941763"/>
          <p14:tracePt t="8361" x="10801350" y="3848100"/>
          <p14:tracePt t="8364" x="10842625" y="3821113"/>
          <p14:tracePt t="8376" x="11004550" y="3686175"/>
          <p14:tracePt t="8382" x="11031538" y="3671888"/>
          <p14:tracePt t="8391" x="11179175" y="3563938"/>
          <p14:tracePt t="8401" x="11274425" y="3470275"/>
          <p14:tracePt t="8405" x="11287125" y="3443288"/>
          <p14:tracePt t="8415" x="11422063" y="3294063"/>
          <p14:tracePt t="8421" x="11449050" y="3267075"/>
          <p14:tracePt t="8432" x="11544300" y="3159125"/>
          <p14:tracePt t="8442" x="11625263" y="3105150"/>
          <p14:tracePt t="8447" x="11637963" y="3078163"/>
          <p14:tracePt t="8457" x="11718925" y="3009900"/>
          <p14:tracePt t="8461" x="11745913" y="2982913"/>
          <p14:tracePt t="8472" x="11814175" y="2901950"/>
          <p14:tracePt t="8482" x="11841163" y="2889250"/>
          <p14:tracePt t="8487" x="11853863" y="2874963"/>
          <p14:tracePt t="8498" x="11880850" y="2835275"/>
          <p14:tracePt t="8503" x="11895138" y="2835275"/>
          <p14:tracePt t="8511" x="11907838" y="2835275"/>
          <p14:tracePt t="8522" x="11922125" y="2808288"/>
          <p14:tracePt t="8532" x="11934825" y="2794000"/>
          <p14:tracePt t="8549" x="11949113" y="2794000"/>
          <p14:tracePt t="8554" x="11961813" y="2794000"/>
          <p14:tracePt t="8561" x="11976100" y="2794000"/>
          <p14:tracePt t="8567" x="11988800" y="2794000"/>
          <p14:tracePt t="8578" x="12003088" y="2794000"/>
          <p14:tracePt t="8584" x="12015788" y="2794000"/>
          <p14:tracePt t="8595" x="12042775" y="2808288"/>
          <p14:tracePt t="8605" x="12057063" y="2862263"/>
          <p14:tracePt t="8618" x="12057063" y="2874963"/>
          <p14:tracePt t="8624" x="12057063" y="2916238"/>
          <p14:tracePt t="8634" x="12057063" y="2928938"/>
          <p14:tracePt t="8644" x="12057063" y="2943225"/>
          <p14:tracePt t="8650" x="12057063" y="2955925"/>
          <p14:tracePt t="8664" x="12057063" y="2970213"/>
          <p14:tracePt t="8696" x="12057063" y="3009900"/>
          <p14:tracePt t="8716" x="12057063" y="3024188"/>
          <p14:tracePt t="8742" x="12042775" y="3024188"/>
          <p14:tracePt t="8751" x="12042775" y="3036888"/>
          <p14:tracePt t="8785" x="12030075" y="3051175"/>
          <p14:tracePt t="8796" x="12015788" y="3051175"/>
          <p14:tracePt t="8805" x="12003088" y="3051175"/>
          <p14:tracePt t="8812" x="11976100" y="3063875"/>
          <p14:tracePt t="8821" x="11961813" y="3090863"/>
          <p14:tracePt t="8836" x="11934825" y="3117850"/>
          <p14:tracePt t="8853" x="11922125" y="3132138"/>
          <p14:tracePt t="8864" x="11895138" y="3132138"/>
          <p14:tracePt t="8877" x="11880850" y="3144838"/>
          <p14:tracePt t="8887" x="11868150" y="3159125"/>
          <p14:tracePt t="8893" x="11868150" y="3171825"/>
          <p14:tracePt t="8902" x="11853863" y="3186113"/>
          <p14:tracePt t="8912" x="11841163" y="3186113"/>
          <p14:tracePt t="8917" x="11841163" y="3198813"/>
          <p14:tracePt t="8933" x="11826875" y="3213100"/>
          <p14:tracePt t="8943" x="11799888" y="3213100"/>
          <p14:tracePt t="8963" x="11799888" y="3225800"/>
          <p14:tracePt t="8973" x="11787188" y="3240088"/>
          <p14:tracePt t="9041" x="11772900" y="3252788"/>
          <p14:tracePt t="9064" x="11760200" y="3252788"/>
          <p14:tracePt t="9076" x="11760200" y="3279775"/>
          <p14:tracePt t="9081" x="11745913" y="3294063"/>
          <p14:tracePt t="9100" x="11733213" y="3294063"/>
          <p14:tracePt t="9108" x="11733213" y="3306763"/>
          <p14:tracePt t="9137" x="11718925" y="3321050"/>
          <p14:tracePt t="9157" x="11706225" y="3333750"/>
          <p14:tracePt t="9181" x="11706225" y="3348038"/>
          <p14:tracePt t="9196" x="11691938" y="3360738"/>
          <p14:tracePt t="9201" x="11691938" y="3375025"/>
          <p14:tracePt t="9215" x="11691938" y="3387725"/>
          <p14:tracePt t="9231" x="11691938" y="3402013"/>
          <p14:tracePt t="9269" x="11679238" y="3414713"/>
          <p14:tracePt t="13691" x="11745913" y="3348038"/>
          <p14:tracePt t="13697" x="11826875" y="3279775"/>
          <p14:tracePt t="13704" x="11895138" y="3252788"/>
          <p14:tracePt t="13714" x="12165013" y="305117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083C0-971F-8387-5EC1-32F7216CDF34}"/>
            </a:ext>
          </a:extLst>
        </p:cNvPr>
        <p:cNvGrpSpPr/>
        <p:nvPr/>
      </p:nvGrpSpPr>
      <p:grpSpPr>
        <a:xfrm>
          <a:off x="0" y="0"/>
          <a:ext cx="0" cy="0"/>
          <a:chOff x="0" y="0"/>
          <a:chExt cx="0" cy="0"/>
        </a:xfrm>
      </p:grpSpPr>
      <p:sp>
        <p:nvSpPr>
          <p:cNvPr id="13" name="Rectángulo 12">
            <a:extLst>
              <a:ext uri="{FF2B5EF4-FFF2-40B4-BE49-F238E27FC236}">
                <a16:creationId xmlns:a16="http://schemas.microsoft.com/office/drawing/2014/main" id="{D7BDE267-D8BD-0299-3047-D6DD5E209E8C}"/>
              </a:ext>
            </a:extLst>
          </p:cNvPr>
          <p:cNvSpPr/>
          <p:nvPr/>
        </p:nvSpPr>
        <p:spPr>
          <a:xfrm>
            <a:off x="1188382" y="191072"/>
            <a:ext cx="10615358" cy="646331"/>
          </a:xfrm>
          <a:prstGeom prst="rect">
            <a:avLst/>
          </a:prstGeom>
        </p:spPr>
        <p:txBody>
          <a:bodyPr wrap="square">
            <a:spAutoFit/>
          </a:bodyPr>
          <a:lstStyle/>
          <a:p>
            <a:r>
              <a:rPr lang="es-ES" sz="3600" b="1" dirty="0">
                <a:solidFill>
                  <a:schemeClr val="accent5">
                    <a:lumMod val="75000"/>
                  </a:schemeClr>
                </a:solidFill>
              </a:rPr>
              <a:t>BENEFICIOS AMBIENTALES</a:t>
            </a:r>
            <a:endParaRPr lang="es-CO" sz="3600" b="1" baseline="-25000" dirty="0">
              <a:solidFill>
                <a:schemeClr val="accent5">
                  <a:lumMod val="75000"/>
                </a:schemeClr>
              </a:solidFill>
            </a:endParaRPr>
          </a:p>
        </p:txBody>
      </p:sp>
      <p:grpSp>
        <p:nvGrpSpPr>
          <p:cNvPr id="10" name="Grupo 9">
            <a:extLst>
              <a:ext uri="{FF2B5EF4-FFF2-40B4-BE49-F238E27FC236}">
                <a16:creationId xmlns:a16="http://schemas.microsoft.com/office/drawing/2014/main" id="{555F7A4D-308A-9326-6F36-4B9C6AA93797}"/>
              </a:ext>
            </a:extLst>
          </p:cNvPr>
          <p:cNvGrpSpPr/>
          <p:nvPr/>
        </p:nvGrpSpPr>
        <p:grpSpPr>
          <a:xfrm>
            <a:off x="-326686" y="1"/>
            <a:ext cx="2020619" cy="7373068"/>
            <a:chOff x="-326686" y="1"/>
            <a:chExt cx="2020619" cy="7373068"/>
          </a:xfrm>
        </p:grpSpPr>
        <p:sp>
          <p:nvSpPr>
            <p:cNvPr id="11" name="Rectángulo 10">
              <a:extLst>
                <a:ext uri="{FF2B5EF4-FFF2-40B4-BE49-F238E27FC236}">
                  <a16:creationId xmlns:a16="http://schemas.microsoft.com/office/drawing/2014/main" id="{2100D675-4BB7-6883-1C2E-13941187934B}"/>
                </a:ext>
              </a:extLst>
            </p:cNvPr>
            <p:cNvSpPr/>
            <p:nvPr/>
          </p:nvSpPr>
          <p:spPr>
            <a:xfrm>
              <a:off x="-14395" y="1"/>
              <a:ext cx="1000047" cy="6858000"/>
            </a:xfrm>
            <a:prstGeom prst="rect">
              <a:avLst/>
            </a:prstGeom>
            <a:solidFill>
              <a:srgbClr val="81C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Elipse 11">
              <a:extLst>
                <a:ext uri="{FF2B5EF4-FFF2-40B4-BE49-F238E27FC236}">
                  <a16:creationId xmlns:a16="http://schemas.microsoft.com/office/drawing/2014/main" id="{3C04F354-58C0-D8F3-B65A-FF65AC97DD6E}"/>
                </a:ext>
              </a:extLst>
            </p:cNvPr>
            <p:cNvSpPr/>
            <p:nvPr/>
          </p:nvSpPr>
          <p:spPr>
            <a:xfrm>
              <a:off x="-326686" y="5435087"/>
              <a:ext cx="1856843" cy="19379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4" name="Imagen 13">
              <a:extLst>
                <a:ext uri="{FF2B5EF4-FFF2-40B4-BE49-F238E27FC236}">
                  <a16:creationId xmlns:a16="http://schemas.microsoft.com/office/drawing/2014/main" id="{101D3890-033C-2229-AED8-B704E29925DE}"/>
                </a:ext>
              </a:extLst>
            </p:cNvPr>
            <p:cNvPicPr>
              <a:picLocks noChangeAspect="1"/>
            </p:cNvPicPr>
            <p:nvPr/>
          </p:nvPicPr>
          <p:blipFill>
            <a:blip r:embed="rId5"/>
            <a:stretch>
              <a:fillRect/>
            </a:stretch>
          </p:blipFill>
          <p:spPr>
            <a:xfrm>
              <a:off x="12901" y="5632132"/>
              <a:ext cx="1681032" cy="1034796"/>
            </a:xfrm>
            <a:prstGeom prst="rect">
              <a:avLst/>
            </a:prstGeom>
          </p:spPr>
        </p:pic>
      </p:grpSp>
      <p:graphicFrame>
        <p:nvGraphicFramePr>
          <p:cNvPr id="6" name="Chart 5">
            <a:extLst>
              <a:ext uri="{FF2B5EF4-FFF2-40B4-BE49-F238E27FC236}">
                <a16:creationId xmlns:a16="http://schemas.microsoft.com/office/drawing/2014/main" id="{00000000-0008-0000-0100-000011000000}"/>
              </a:ext>
            </a:extLst>
          </p:cNvPr>
          <p:cNvGraphicFramePr>
            <a:graphicFrameLocks/>
          </p:cNvGraphicFramePr>
          <p:nvPr>
            <p:extLst>
              <p:ext uri="{D42A27DB-BD31-4B8C-83A1-F6EECF244321}">
                <p14:modId xmlns:p14="http://schemas.microsoft.com/office/powerpoint/2010/main" val="1951676348"/>
              </p:ext>
            </p:extLst>
          </p:nvPr>
        </p:nvGraphicFramePr>
        <p:xfrm>
          <a:off x="1530157" y="1285134"/>
          <a:ext cx="4139996" cy="235144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Chart 6">
            <a:extLst>
              <a:ext uri="{FF2B5EF4-FFF2-40B4-BE49-F238E27FC236}">
                <a16:creationId xmlns:a16="http://schemas.microsoft.com/office/drawing/2014/main" id="{00000000-0008-0000-0100-00001D000000}"/>
              </a:ext>
            </a:extLst>
          </p:cNvPr>
          <p:cNvGraphicFramePr>
            <a:graphicFrameLocks/>
          </p:cNvGraphicFramePr>
          <p:nvPr>
            <p:extLst>
              <p:ext uri="{D42A27DB-BD31-4B8C-83A1-F6EECF244321}">
                <p14:modId xmlns:p14="http://schemas.microsoft.com/office/powerpoint/2010/main" val="787651594"/>
              </p:ext>
            </p:extLst>
          </p:nvPr>
        </p:nvGraphicFramePr>
        <p:xfrm>
          <a:off x="6979949" y="1282957"/>
          <a:ext cx="4139996" cy="235144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 name="Chart 7">
            <a:extLst>
              <a:ext uri="{FF2B5EF4-FFF2-40B4-BE49-F238E27FC236}">
                <a16:creationId xmlns:a16="http://schemas.microsoft.com/office/drawing/2014/main" id="{00000000-0008-0000-0100-00001E000000}"/>
              </a:ext>
            </a:extLst>
          </p:cNvPr>
          <p:cNvGraphicFramePr>
            <a:graphicFrameLocks/>
          </p:cNvGraphicFramePr>
          <p:nvPr>
            <p:extLst>
              <p:ext uri="{D42A27DB-BD31-4B8C-83A1-F6EECF244321}">
                <p14:modId xmlns:p14="http://schemas.microsoft.com/office/powerpoint/2010/main" val="70128538"/>
              </p:ext>
            </p:extLst>
          </p:nvPr>
        </p:nvGraphicFramePr>
        <p:xfrm>
          <a:off x="4071964" y="3791766"/>
          <a:ext cx="4651621" cy="3032526"/>
        </p:xfrm>
        <a:graphic>
          <a:graphicData uri="http://schemas.openxmlformats.org/drawingml/2006/chart">
            <c:chart xmlns:c="http://schemas.openxmlformats.org/drawingml/2006/chart" xmlns:r="http://schemas.openxmlformats.org/officeDocument/2006/relationships" r:id="rId8"/>
          </a:graphicData>
        </a:graphic>
      </p:graphicFrame>
      <p:sp>
        <p:nvSpPr>
          <p:cNvPr id="15" name="CuadroTexto 7">
            <a:extLst>
              <a:ext uri="{FF2B5EF4-FFF2-40B4-BE49-F238E27FC236}">
                <a16:creationId xmlns:a16="http://schemas.microsoft.com/office/drawing/2014/main" id="{913F2E05-1498-481E-DE49-1A7079C07A66}"/>
              </a:ext>
            </a:extLst>
          </p:cNvPr>
          <p:cNvSpPr txBox="1"/>
          <p:nvPr/>
        </p:nvSpPr>
        <p:spPr>
          <a:xfrm>
            <a:off x="8940382" y="5736772"/>
            <a:ext cx="2863358" cy="707886"/>
          </a:xfrm>
          <a:prstGeom prst="rect">
            <a:avLst/>
          </a:prstGeom>
          <a:noFill/>
        </p:spPr>
        <p:txBody>
          <a:bodyPr wrap="square" rtlCol="0">
            <a:spAutoFit/>
          </a:bodyPr>
          <a:lstStyle/>
          <a:p>
            <a:pPr algn="ctr"/>
            <a:r>
              <a:rPr lang="es-CO" sz="2000" b="1" dirty="0">
                <a:solidFill>
                  <a:srgbClr val="0070C0"/>
                </a:solidFill>
              </a:rPr>
              <a:t>Reducción de la concentración anual</a:t>
            </a:r>
          </a:p>
        </p:txBody>
      </p:sp>
      <p:sp>
        <p:nvSpPr>
          <p:cNvPr id="16" name="Flecha: hacia abajo 22">
            <a:extLst>
              <a:ext uri="{FF2B5EF4-FFF2-40B4-BE49-F238E27FC236}">
                <a16:creationId xmlns:a16="http://schemas.microsoft.com/office/drawing/2014/main" id="{8482B4FB-6DE6-7FA3-AB11-E26C4B21C69D}"/>
              </a:ext>
            </a:extLst>
          </p:cNvPr>
          <p:cNvSpPr/>
          <p:nvPr/>
        </p:nvSpPr>
        <p:spPr>
          <a:xfrm>
            <a:off x="10040985" y="4846221"/>
            <a:ext cx="662151" cy="70788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CuadroTexto 23">
            <a:extLst>
              <a:ext uri="{FF2B5EF4-FFF2-40B4-BE49-F238E27FC236}">
                <a16:creationId xmlns:a16="http://schemas.microsoft.com/office/drawing/2014/main" id="{132D971F-B248-9E12-92A5-C5D2C02166C7}"/>
              </a:ext>
            </a:extLst>
          </p:cNvPr>
          <p:cNvSpPr txBox="1"/>
          <p:nvPr/>
        </p:nvSpPr>
        <p:spPr>
          <a:xfrm>
            <a:off x="8940381" y="3995698"/>
            <a:ext cx="2863358" cy="707886"/>
          </a:xfrm>
          <a:prstGeom prst="rect">
            <a:avLst/>
          </a:prstGeom>
          <a:noFill/>
        </p:spPr>
        <p:txBody>
          <a:bodyPr wrap="square" rtlCol="0">
            <a:spAutoFit/>
          </a:bodyPr>
          <a:lstStyle/>
          <a:p>
            <a:pPr algn="ctr"/>
            <a:r>
              <a:rPr lang="es-CO" sz="2000" b="1" dirty="0">
                <a:solidFill>
                  <a:srgbClr val="0070C0"/>
                </a:solidFill>
              </a:rPr>
              <a:t>Reducción de las emisiones anuales</a:t>
            </a:r>
          </a:p>
        </p:txBody>
      </p:sp>
      <p:pic>
        <p:nvPicPr>
          <p:cNvPr id="5" name="Audio 4">
            <a:hlinkClick r:id="" action="ppaction://media"/>
            <a:extLst>
              <a:ext uri="{FF2B5EF4-FFF2-40B4-BE49-F238E27FC236}">
                <a16:creationId xmlns:a16="http://schemas.microsoft.com/office/drawing/2014/main" id="{3C906339-0F82-2213-1F43-E0A790749B3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83182308"/>
      </p:ext>
    </p:extLst>
  </p:cSld>
  <p:clrMapOvr>
    <a:masterClrMapping/>
  </p:clrMapOvr>
  <mc:AlternateContent xmlns:mc="http://schemas.openxmlformats.org/markup-compatibility/2006">
    <mc:Choice xmlns:p14="http://schemas.microsoft.com/office/powerpoint/2010/main" Requires="p14">
      <p:transition spd="slow" p14:dur="2000" advTm="34574"/>
    </mc:Choice>
    <mc:Fallback>
      <p:transition spd="slow" advTm="34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5851" x="2052638" y="674688"/>
          <p14:tracePt t="15862" x="3240088" y="1525588"/>
          <p14:tracePt t="15873" x="3983038" y="2065338"/>
          <p14:tracePt t="15878" x="4630738" y="2578100"/>
          <p14:tracePt t="15887" x="5319713" y="3117850"/>
          <p14:tracePt t="15891" x="5576888" y="3306763"/>
          <p14:tracePt t="15904" x="6764338" y="4130675"/>
          <p14:tracePt t="15914" x="7439025" y="4549775"/>
          <p14:tracePt t="15921" x="8059738" y="4859338"/>
          <p14:tracePt t="15928" x="8574088" y="5062538"/>
          <p14:tracePt t="15935" x="8721725" y="5116513"/>
          <p14:tracePt t="15943" x="9207500" y="5211763"/>
          <p14:tracePt t="15953" x="9464675" y="5251450"/>
          <p14:tracePt t="15958" x="9667875" y="5251450"/>
          <p14:tracePt t="15967" x="9829800" y="5251450"/>
          <p14:tracePt t="15973" x="9896475" y="5251450"/>
          <p14:tracePt t="15983" x="10153650" y="5224463"/>
          <p14:tracePt t="15994" x="10301288" y="5157788"/>
          <p14:tracePt t="15999" x="10423525" y="5089525"/>
          <p14:tracePt t="16008" x="10558463" y="5008563"/>
          <p14:tracePt t="16015" x="10585450" y="4994275"/>
          <p14:tracePt t="16025" x="10679113" y="4913313"/>
          <p14:tracePt t="16033" x="10720388" y="4886325"/>
          <p14:tracePt t="16039" x="10828338" y="4792663"/>
          <p14:tracePt t="16050" x="10882313" y="4751388"/>
          <p14:tracePt t="16057" x="10923588" y="4711700"/>
          <p14:tracePt t="16063" x="10950575" y="4630738"/>
          <p14:tracePt t="16073" x="11004550" y="4535488"/>
          <p14:tracePt t="16079" x="11017250" y="4508500"/>
          <p14:tracePt t="16089" x="11031538" y="4495800"/>
          <p14:tracePt t="16095" x="11058525" y="4481513"/>
          <p14:tracePt t="16104" x="11071225" y="4468813"/>
          <p14:tracePt t="16113" x="11085513" y="4454525"/>
          <p14:tracePt t="16156" x="11098213" y="4454525"/>
          <p14:tracePt t="16164" x="11125200" y="4481513"/>
          <p14:tracePt t="16171" x="11166475" y="4508500"/>
          <p14:tracePt t="16179" x="11193463" y="4549775"/>
          <p14:tracePt t="16186" x="11260138" y="4576763"/>
          <p14:tracePt t="16192" x="11274425" y="4576763"/>
          <p14:tracePt t="16202" x="11328400" y="4616450"/>
          <p14:tracePt t="16211" x="11368088" y="4643438"/>
          <p14:tracePt t="16216" x="11382375" y="4670425"/>
          <p14:tracePt t="16226" x="11422063" y="4684713"/>
          <p14:tracePt t="16234" x="11463338" y="4697413"/>
          <p14:tracePt t="16242" x="11517313" y="4724400"/>
          <p14:tracePt t="16252" x="11544300" y="4724400"/>
          <p14:tracePt t="16258" x="11583988" y="4738688"/>
          <p14:tracePt t="16267" x="11610975" y="4738688"/>
          <p14:tracePt t="16273" x="11637963" y="4751388"/>
          <p14:tracePt t="16281" x="11706225" y="4751388"/>
          <p14:tracePt t="16292" x="11718925" y="4751388"/>
          <p14:tracePt t="16298" x="11745913" y="4751388"/>
          <p14:tracePt t="16312" x="11760200" y="4751388"/>
          <p14:tracePt t="16323" x="11772900" y="4751388"/>
          <p14:tracePt t="16331" x="11787188" y="4751388"/>
          <p14:tracePt t="16407" x="11760200" y="4751388"/>
          <p14:tracePt t="16416" x="11718925" y="4738688"/>
          <p14:tracePt t="16422" x="11664950" y="4724400"/>
          <p14:tracePt t="16430" x="11610975" y="4724400"/>
          <p14:tracePt t="16437" x="11583988" y="4724400"/>
          <p14:tracePt t="16445" x="11463338" y="4724400"/>
          <p14:tracePt t="16454" x="11355388" y="4724400"/>
          <p14:tracePt t="16460" x="11247438" y="4724400"/>
          <p14:tracePt t="16468" x="11152188" y="4724400"/>
          <p14:tracePt t="16474" x="11125200" y="4724400"/>
          <p14:tracePt t="16484" x="11004550" y="4724400"/>
          <p14:tracePt t="16494" x="10963275" y="4724400"/>
          <p14:tracePt t="16499" x="10896600" y="4711700"/>
          <p14:tracePt t="16510" x="10855325" y="4711700"/>
          <p14:tracePt t="16515" x="10842625" y="4711700"/>
          <p14:tracePt t="16523" x="10774363" y="4711700"/>
          <p14:tracePt t="16540" x="10747375" y="4711700"/>
          <p14:tracePt t="16549" x="10720388" y="4711700"/>
          <p14:tracePt t="16554" x="10706100" y="4711700"/>
          <p14:tracePt t="16564" x="10639425" y="4684713"/>
          <p14:tracePt t="16574" x="10612438" y="4684713"/>
          <p14:tracePt t="16579" x="10544175" y="4684713"/>
          <p14:tracePt t="16596" x="10450513" y="4684713"/>
          <p14:tracePt t="16614" x="10342563" y="4684713"/>
          <p14:tracePt t="16620" x="10207625" y="4684713"/>
          <p14:tracePt t="16639" x="10139363" y="4684713"/>
          <p14:tracePt t="16652" x="10099675" y="4684713"/>
          <p14:tracePt t="16661" x="10058400" y="4684713"/>
          <p14:tracePt t="16735" x="10045700" y="4684713"/>
          <p14:tracePt t="16753" x="10031413" y="4684713"/>
          <p14:tracePt t="16762" x="10018713" y="4684713"/>
          <p14:tracePt t="16769" x="10004425" y="4684713"/>
          <p14:tracePt t="16808" x="9991725" y="4684713"/>
          <p14:tracePt t="17084" x="10031413" y="4697413"/>
          <p14:tracePt t="17094" x="10045700" y="4697413"/>
          <p14:tracePt t="17105" x="10085388" y="4697413"/>
          <p14:tracePt t="17121" x="10126663" y="4697413"/>
          <p14:tracePt t="17129" x="10180638" y="4711700"/>
          <p14:tracePt t="17140" x="10207625" y="4711700"/>
          <p14:tracePt t="17154" x="10247313" y="4711700"/>
          <p14:tracePt t="17160" x="10261600" y="4711700"/>
          <p14:tracePt t="17171" x="10274300" y="4711700"/>
          <p14:tracePt t="17181" x="10315575" y="4711700"/>
          <p14:tracePt t="17195" x="10342563" y="4711700"/>
          <p14:tracePt t="17202" x="10382250" y="4711700"/>
          <p14:tracePt t="17211" x="10396538" y="4711700"/>
          <p14:tracePt t="17218" x="10409238" y="4711700"/>
          <p14:tracePt t="17225" x="10504488" y="4711700"/>
          <p14:tracePt t="17236" x="10517188" y="4711700"/>
          <p14:tracePt t="17243" x="10571163" y="4711700"/>
          <p14:tracePt t="17249" x="10625138" y="4711700"/>
          <p14:tracePt t="17255" x="10652125" y="4711700"/>
          <p14:tracePt t="17267" x="10747375" y="4711700"/>
          <p14:tracePt t="17276" x="10787063" y="4711700"/>
          <p14:tracePt t="17281" x="10842625" y="4711700"/>
          <p14:tracePt t="17291" x="10896600" y="4711700"/>
          <p14:tracePt t="17295" x="10936288" y="4711700"/>
          <p14:tracePt t="17305" x="10977563" y="4711700"/>
          <p14:tracePt t="17316" x="11017250" y="4711700"/>
          <p14:tracePt t="17322" x="11058525" y="4711700"/>
          <p14:tracePt t="17332" x="11085513" y="4711700"/>
          <p14:tracePt t="17337" x="11098213" y="4711700"/>
          <p14:tracePt t="17345" x="11125200" y="4711700"/>
          <p14:tracePt t="17361" x="11139488" y="4711700"/>
          <p14:tracePt t="17388" x="11152188" y="4711700"/>
          <p14:tracePt t="17412" x="11179175" y="4711700"/>
          <p14:tracePt t="17429" x="11193463" y="4711700"/>
          <p14:tracePt t="17505" x="11220450" y="4711700"/>
          <p14:tracePt t="17519" x="11233150" y="4711700"/>
          <p14:tracePt t="17524" x="11247438" y="4711700"/>
          <p14:tracePt t="17534" x="11260138" y="4711700"/>
          <p14:tracePt t="17543" x="11274425" y="4711700"/>
          <p14:tracePt t="17546" x="11287125" y="4711700"/>
          <p14:tracePt t="17570" x="11301413" y="4711700"/>
          <p14:tracePt t="17574" x="11314113" y="4711700"/>
          <p14:tracePt t="17627" x="11328400" y="4711700"/>
          <p14:tracePt t="19937" x="11341100" y="4711700"/>
          <p14:tracePt t="20001" x="11328400" y="4711700"/>
          <p14:tracePt t="20006" x="11301413" y="4711700"/>
          <p14:tracePt t="20017" x="11233150" y="4711700"/>
          <p14:tracePt t="20025" x="11179175" y="4711700"/>
          <p14:tracePt t="20041" x="11098213" y="4711700"/>
          <p14:tracePt t="20050" x="11071225" y="4711700"/>
          <p14:tracePt t="20055" x="11004550" y="4711700"/>
          <p14:tracePt t="20070" x="10963275" y="4684713"/>
          <p14:tracePt t="20081" x="10923588" y="4684713"/>
          <p14:tracePt t="20089" x="10909300" y="4684713"/>
          <p14:tracePt t="20096" x="10882313" y="4657725"/>
          <p14:tracePt t="20106" x="10869613" y="4657725"/>
          <p14:tracePt t="20111" x="10842625" y="4657725"/>
          <p14:tracePt t="20130" x="10801350" y="4657725"/>
          <p14:tracePt t="20146" x="10787063" y="4657725"/>
          <p14:tracePt t="20160" x="10760075" y="4643438"/>
          <p14:tracePt t="20172" x="10747375" y="4643438"/>
          <p14:tracePt t="20189" x="10733088" y="4630738"/>
          <p14:tracePt t="20196" x="10720388" y="4630738"/>
          <p14:tracePt t="20219" x="10693400" y="4630738"/>
          <p14:tracePt t="20225" x="10666413" y="4630738"/>
          <p14:tracePt t="20245" x="10612438" y="4630738"/>
          <p14:tracePt t="20255" x="10598150" y="4630738"/>
          <p14:tracePt t="20266" x="10571163" y="4630738"/>
          <p14:tracePt t="20276" x="10558463" y="4630738"/>
          <p14:tracePt t="20281" x="10544175" y="4630738"/>
          <p14:tracePt t="20287" x="10531475" y="4630738"/>
          <p14:tracePt t="20297" x="10517188" y="4630738"/>
          <p14:tracePt t="20308" x="10463213" y="4630738"/>
          <p14:tracePt t="20312" x="10450513" y="4630738"/>
          <p14:tracePt t="20322" x="10409238" y="4616450"/>
          <p14:tracePt t="20329" x="10396538" y="4616450"/>
          <p14:tracePt t="20338" x="10328275" y="4616450"/>
          <p14:tracePt t="20348" x="10274300" y="4616450"/>
          <p14:tracePt t="20354" x="10261600" y="4616450"/>
          <p14:tracePt t="20361" x="10220325" y="4616450"/>
          <p14:tracePt t="20367" x="10207625" y="4616450"/>
          <p14:tracePt t="20377" x="10180638" y="4616450"/>
          <p14:tracePt t="20388" x="10139363" y="4616450"/>
          <p14:tracePt t="20404" x="10085388" y="4616450"/>
          <p14:tracePt t="20420" x="10004425" y="4616450"/>
          <p14:tracePt t="20427" x="9977438" y="4616450"/>
          <p14:tracePt t="20435" x="9964738" y="4616450"/>
          <p14:tracePt t="20443" x="9856788" y="4616450"/>
          <p14:tracePt t="20448" x="9815513" y="4616450"/>
          <p14:tracePt t="20457" x="9734550" y="4616450"/>
          <p14:tracePt t="20468" x="9680575" y="4616450"/>
          <p14:tracePt t="20474" x="9653588" y="4616450"/>
          <p14:tracePt t="20485" x="9559925" y="4616450"/>
          <p14:tracePt t="20492" x="9532938" y="4616450"/>
          <p14:tracePt t="20497" x="9464675" y="4630738"/>
          <p14:tracePt t="20509" x="9383713" y="4657725"/>
          <p14:tracePt t="20515" x="9369425" y="4657725"/>
          <p14:tracePt t="20523" x="9315450" y="4657725"/>
          <p14:tracePt t="20529" x="9288463" y="4657725"/>
          <p14:tracePt t="20539" x="9234488" y="4657725"/>
          <p14:tracePt t="20550" x="9194800" y="4670425"/>
          <p14:tracePt t="20557" x="9180513" y="4670425"/>
          <p14:tracePt t="20564" x="9099550" y="4697413"/>
          <p14:tracePt t="20571" x="9086850" y="4697413"/>
          <p14:tracePt t="20580" x="9045575" y="4711700"/>
          <p14:tracePt t="20590" x="8991600" y="4738688"/>
          <p14:tracePt t="20597" x="8964613" y="4738688"/>
          <p14:tracePt t="20603" x="8910638" y="4778375"/>
          <p14:tracePt t="20608" x="8883650" y="4792663"/>
          <p14:tracePt t="20620" x="8843963" y="4819650"/>
          <p14:tracePt t="20630" x="8829675" y="4832350"/>
          <p14:tracePt t="20635" x="8816975" y="4832350"/>
          <p14:tracePt t="20645" x="8763000" y="4873625"/>
          <p14:tracePt t="20655" x="8748713" y="4886325"/>
          <p14:tracePt t="20660" x="8736013" y="4913313"/>
          <p14:tracePt t="20669" x="8709025" y="4940300"/>
          <p14:tracePt t="20680" x="8709025" y="4954588"/>
          <p14:tracePt t="20685" x="8709025" y="4967288"/>
          <p14:tracePt t="20691" x="8709025" y="4994275"/>
          <p14:tracePt t="20699" x="8694738" y="5048250"/>
          <p14:tracePt t="20710" x="8682038" y="5062538"/>
          <p14:tracePt t="20717" x="8667750" y="5102225"/>
          <p14:tracePt t="20726" x="8667750" y="5143500"/>
          <p14:tracePt t="20732" x="8667750" y="5157788"/>
          <p14:tracePt t="20741" x="8655050" y="5251450"/>
          <p14:tracePt t="20751" x="8640763" y="5265738"/>
          <p14:tracePt t="20761" x="8640763" y="5305425"/>
          <p14:tracePt t="20766" x="8640763" y="5332413"/>
          <p14:tracePt t="20773" x="8640763" y="5346700"/>
          <p14:tracePt t="20781" x="8640763" y="5386388"/>
          <p14:tracePt t="20791" x="8640763" y="5440363"/>
          <p14:tracePt t="20794" x="8640763" y="5454650"/>
          <p14:tracePt t="20805" x="8640763" y="5508625"/>
          <p14:tracePt t="20811" x="8640763" y="5548313"/>
          <p14:tracePt t="20821" x="8640763" y="5629275"/>
          <p14:tracePt t="20831" x="8640763" y="5670550"/>
          <p14:tracePt t="20837" x="8640763" y="5683250"/>
          <p14:tracePt t="20845" x="8640763" y="5724525"/>
          <p14:tracePt t="20857" x="8640763" y="5778500"/>
          <p14:tracePt t="20863" x="8640763" y="5791200"/>
          <p14:tracePt t="20871" x="8640763" y="5805488"/>
          <p14:tracePt t="20878" x="8655050" y="5818188"/>
          <p14:tracePt t="20888" x="8667750" y="5832475"/>
          <p14:tracePt t="20894" x="8667750" y="5845175"/>
          <p14:tracePt t="20902" x="8694738" y="5913438"/>
          <p14:tracePt t="20910" x="8709025" y="5913438"/>
          <p14:tracePt t="20922" x="8736013" y="5953125"/>
          <p14:tracePt t="20927" x="8736013" y="5980113"/>
          <p14:tracePt t="20941" x="8775700" y="6007100"/>
          <p14:tracePt t="20951" x="8789988" y="6021388"/>
          <p14:tracePt t="20968" x="8816975" y="6048375"/>
          <p14:tracePt t="20976" x="8829675" y="6075363"/>
          <p14:tracePt t="20983" x="8870950" y="6102350"/>
          <p14:tracePt t="20993" x="8883650" y="6115050"/>
          <p14:tracePt t="20999" x="8897938" y="6115050"/>
          <p14:tracePt t="21007" x="8978900" y="6156325"/>
          <p14:tracePt t="21017" x="9005888" y="6183313"/>
          <p14:tracePt t="21024" x="9059863" y="6196013"/>
          <p14:tracePt t="21034" x="9072563" y="6210300"/>
          <p14:tracePt t="21040" x="9113838" y="6210300"/>
          <p14:tracePt t="21046" x="9221788" y="6249988"/>
          <p14:tracePt t="21053" x="9234488" y="6249988"/>
          <p14:tracePt t="21063" x="9342438" y="6276975"/>
          <p14:tracePt t="21073" x="9369425" y="6303963"/>
          <p14:tracePt t="21078" x="9410700" y="6303963"/>
          <p14:tracePt t="21090" x="9477375" y="6303963"/>
          <p14:tracePt t="21093" x="9505950" y="6303963"/>
          <p14:tracePt t="21104" x="9586913" y="6330950"/>
          <p14:tracePt t="21114" x="9667875" y="6345238"/>
          <p14:tracePt t="21123" x="9707563" y="6345238"/>
          <p14:tracePt t="21130" x="9721850" y="6345238"/>
          <p14:tracePt t="21135" x="9748838" y="6345238"/>
          <p14:tracePt t="21144" x="9815513" y="6372225"/>
          <p14:tracePt t="21154" x="9842500" y="6372225"/>
          <p14:tracePt t="21160" x="9869488" y="6372225"/>
          <p14:tracePt t="21170" x="9937750" y="6372225"/>
          <p14:tracePt t="21174" x="9964738" y="6372225"/>
          <p14:tracePt t="21183" x="10018713" y="6372225"/>
          <p14:tracePt t="21193" x="10045700" y="6372225"/>
          <p14:tracePt t="21198" x="10085388" y="6372225"/>
          <p14:tracePt t="21209" x="10166350" y="6372225"/>
          <p14:tracePt t="21215" x="10180638" y="6372225"/>
          <p14:tracePt t="21225" x="10234613" y="6372225"/>
          <p14:tracePt t="21235" x="10288588" y="6372225"/>
          <p14:tracePt t="21241" x="10301288" y="6372225"/>
          <p14:tracePt t="21249" x="10355263" y="6372225"/>
          <p14:tracePt t="21255" x="10382250" y="6372225"/>
          <p14:tracePt t="21265" x="10409238" y="6372225"/>
          <p14:tracePt t="21275" x="10436225" y="6372225"/>
          <p14:tracePt t="21281" x="10463213" y="6372225"/>
          <p14:tracePt t="21290" x="10504488" y="6372225"/>
          <p14:tracePt t="21299" x="10531475" y="6372225"/>
          <p14:tracePt t="21305" x="10544175" y="6372225"/>
          <p14:tracePt t="21316" x="10571163" y="6372225"/>
          <p14:tracePt t="21327" x="10612438" y="6372225"/>
          <p14:tracePt t="21335" x="10625138" y="6372225"/>
          <p14:tracePt t="21346" x="10693400" y="6372225"/>
          <p14:tracePt t="21356" x="10706100" y="6372225"/>
          <p14:tracePt t="21362" x="10720388" y="6372225"/>
          <p14:tracePt t="21371" x="10733088" y="6372225"/>
          <p14:tracePt t="21375" x="10760075" y="6372225"/>
          <p14:tracePt t="21396" x="10787063" y="6372225"/>
          <p14:tracePt t="21406" x="10801350" y="6372225"/>
          <p14:tracePt t="21411" x="10814050" y="6372225"/>
          <p14:tracePt t="21433" x="10828338" y="6372225"/>
          <p14:tracePt t="21441" x="10842625" y="6372225"/>
          <p14:tracePt t="21451" x="10855325" y="6372225"/>
          <p14:tracePt t="21461" x="10869613" y="6372225"/>
          <p14:tracePt t="21478" x="10882313" y="6372225"/>
          <p14:tracePt t="21492" x="10896600" y="6372225"/>
          <p14:tracePt t="21502" x="10909300" y="6372225"/>
          <p14:tracePt t="21522" x="10936288" y="6372225"/>
          <p14:tracePt t="21543" x="10950575" y="6372225"/>
          <p14:tracePt t="21575" x="10963275" y="6372225"/>
          <p14:tracePt t="21584" x="10977563" y="6372225"/>
          <p14:tracePt t="21611" x="10990263" y="6372225"/>
          <p14:tracePt t="21619" x="11004550" y="6372225"/>
          <p14:tracePt t="21628" x="11017250" y="6372225"/>
          <p14:tracePt t="21639" x="11031538" y="6372225"/>
          <p14:tracePt t="21645" x="11044238" y="6372225"/>
          <p14:tracePt t="21653" x="11058525" y="6372225"/>
          <p14:tracePt t="21663" x="11071225" y="6372225"/>
          <p14:tracePt t="21681" x="11085513" y="6372225"/>
          <p14:tracePt t="21690" x="11098213" y="6372225"/>
          <p14:tracePt t="21709" x="11112500" y="6372225"/>
          <p14:tracePt t="21720" x="11125200" y="6372225"/>
          <p14:tracePt t="21729" x="11139488" y="6372225"/>
          <p14:tracePt t="21734" x="11152188" y="6372225"/>
          <p14:tracePt t="21744" x="11166475" y="6372225"/>
          <p14:tracePt t="21752" x="11193463" y="6372225"/>
          <p14:tracePt t="21759" x="11206163" y="6372225"/>
          <p14:tracePt t="21770" x="11220450" y="6372225"/>
          <p14:tracePt t="21776" x="11233150" y="6372225"/>
          <p14:tracePt t="21786" x="11247438" y="6372225"/>
          <p14:tracePt t="21801" x="11260138" y="6372225"/>
          <p14:tracePt t="21811" x="11287125" y="6372225"/>
          <p14:tracePt t="21820" x="11301413" y="6372225"/>
          <p14:tracePt t="21830" x="11314113" y="6372225"/>
          <p14:tracePt t="21840" x="11341100" y="6372225"/>
          <p14:tracePt t="21845" x="11368088" y="6372225"/>
          <p14:tracePt t="21860" x="11382375" y="6372225"/>
          <p14:tracePt t="21870" x="11409363" y="6372225"/>
          <p14:tracePt t="21896" x="11436350" y="6372225"/>
          <p14:tracePt t="21906" x="11449050" y="6372225"/>
          <p14:tracePt t="21913" x="11463338" y="6372225"/>
          <p14:tracePt t="21922" x="11503025" y="6357938"/>
          <p14:tracePt t="21942" x="11544300" y="6330950"/>
          <p14:tracePt t="21957" x="11583988" y="6318250"/>
          <p14:tracePt t="21975" x="11598275" y="6303963"/>
          <p14:tracePt t="21985" x="11610975" y="6291263"/>
          <p14:tracePt t="22013" x="11625263" y="6264275"/>
          <p14:tracePt t="22021" x="11637963" y="6237288"/>
          <p14:tracePt t="22043" x="11637963" y="6223000"/>
          <p14:tracePt t="22050" x="11652250" y="6210300"/>
          <p14:tracePt t="22058" x="11664950" y="6183313"/>
          <p14:tracePt t="22082" x="11664950" y="6129338"/>
          <p14:tracePt t="22092" x="11664950" y="6102350"/>
          <p14:tracePt t="22102" x="11664950" y="6075363"/>
          <p14:tracePt t="22112" x="11664950" y="6048375"/>
          <p14:tracePt t="22124" x="11664950" y="6007100"/>
          <p14:tracePt t="22134" x="11664950" y="5980113"/>
          <p14:tracePt t="22145" x="11664950" y="5967413"/>
          <p14:tracePt t="22153" x="11625263" y="5913438"/>
          <p14:tracePt t="22164" x="11610975" y="5886450"/>
          <p14:tracePt t="22170" x="11598275" y="5872163"/>
          <p14:tracePt t="22177" x="11583988" y="5859463"/>
          <p14:tracePt t="22183" x="11571288" y="5832475"/>
          <p14:tracePt t="22194" x="11530013" y="5805488"/>
          <p14:tracePt t="22203" x="11517313" y="5791200"/>
          <p14:tracePt t="22224" x="11503025" y="5778500"/>
          <p14:tracePt t="22234" x="11476038" y="5751513"/>
          <p14:tracePt t="22243" x="11463338" y="5737225"/>
          <p14:tracePt t="22260" x="11422063" y="5737225"/>
          <p14:tracePt t="22266" x="11422063" y="5724525"/>
          <p14:tracePt t="22273" x="11382375" y="5710238"/>
          <p14:tracePt t="22284" x="11328400" y="5656263"/>
          <p14:tracePt t="22290" x="11314113" y="5656263"/>
          <p14:tracePt t="22299" x="11274425" y="5643563"/>
          <p14:tracePt t="22310" x="11247438" y="5643563"/>
          <p14:tracePt t="22316" x="11233150" y="5643563"/>
          <p14:tracePt t="22324" x="11193463" y="5616575"/>
          <p14:tracePt t="22331" x="11152188" y="5616575"/>
          <p14:tracePt t="22339" x="11125200" y="5616575"/>
          <p14:tracePt t="22346" x="11098213" y="5616575"/>
          <p14:tracePt t="22356" x="11044238" y="5602288"/>
          <p14:tracePt t="22365" x="11031538" y="5602288"/>
          <p14:tracePt t="22371" x="11017250" y="5602288"/>
          <p14:tracePt t="22379" x="10977563" y="5602288"/>
          <p14:tracePt t="22385" x="10963275" y="5602288"/>
          <p14:tracePt t="22395" x="10896600" y="5589588"/>
          <p14:tracePt t="22405" x="10828338" y="5589588"/>
          <p14:tracePt t="22409" x="10801350" y="5575300"/>
          <p14:tracePt t="22419" x="10693400" y="5562600"/>
          <p14:tracePt t="22425" x="10666413" y="5562600"/>
          <p14:tracePt t="22436" x="10585450" y="5562600"/>
          <p14:tracePt t="22445" x="10544175" y="5562600"/>
          <p14:tracePt t="22450" x="10531475" y="5562600"/>
          <p14:tracePt t="22459" x="10423525" y="5548313"/>
          <p14:tracePt t="22465" x="10409238" y="5548313"/>
          <p14:tracePt t="22475" x="10355263" y="5548313"/>
          <p14:tracePt t="22486" x="10301288" y="5548313"/>
          <p14:tracePt t="22492" x="10274300" y="5548313"/>
          <p14:tracePt t="22502" x="10220325" y="5548313"/>
          <p14:tracePt t="22507" x="10193338" y="5548313"/>
          <p14:tracePt t="22515" x="10112375" y="5548313"/>
          <p14:tracePt t="22526" x="10018713" y="5548313"/>
          <p14:tracePt t="22533" x="10004425" y="5548313"/>
          <p14:tracePt t="22541" x="9910763" y="5548313"/>
          <p14:tracePt t="22547" x="9896475" y="5548313"/>
          <p14:tracePt t="22556" x="9829800" y="5548313"/>
          <p14:tracePt t="22565" x="9815513" y="5548313"/>
          <p14:tracePt t="22571" x="9788525" y="5548313"/>
          <p14:tracePt t="22581" x="9775825" y="5548313"/>
          <p14:tracePt t="23092" x="9761538" y="5548313"/>
          <p14:tracePt t="23114" x="9734550" y="5548313"/>
          <p14:tracePt t="23122" x="9694863" y="5548313"/>
          <p14:tracePt t="23129" x="9680575" y="5548313"/>
          <p14:tracePt t="23136" x="9626600" y="5548313"/>
          <p14:tracePt t="23147" x="9586913" y="5562600"/>
          <p14:tracePt t="23157" x="9559925" y="5562600"/>
          <p14:tracePt t="23167" x="9545638" y="5562600"/>
          <p14:tracePt t="23181" x="9532938" y="5562600"/>
          <p14:tracePt t="23263" x="9518650" y="5575300"/>
          <p14:tracePt t="25791" x="9505950" y="5575300"/>
          <p14:tracePt t="25819" x="9491663" y="5589588"/>
          <p14:tracePt t="25849" x="9477375" y="5589588"/>
          <p14:tracePt t="25898" x="9477375" y="5602288"/>
          <p14:tracePt t="25929" x="9450388" y="5616575"/>
          <p14:tracePt t="25968" x="9437688" y="5616575"/>
          <p14:tracePt t="30236" x="9437688" y="5643563"/>
          <p14:tracePt t="30243" x="9437688" y="5710238"/>
          <p14:tracePt t="30249" x="9437688" y="5724525"/>
          <p14:tracePt t="30257" x="9437688" y="5764213"/>
          <p14:tracePt t="30262" x="9437688" y="5818188"/>
          <p14:tracePt t="30273" x="9437688" y="5859463"/>
          <p14:tracePt t="30284" x="9464675" y="5967413"/>
          <p14:tracePt t="30291" x="9464675" y="5980113"/>
          <p14:tracePt t="30298" x="9491663" y="6061075"/>
          <p14:tracePt t="30306" x="9505950" y="6102350"/>
          <p14:tracePt t="30313" x="9545638" y="6169025"/>
          <p14:tracePt t="30323" x="9586913" y="6223000"/>
          <p14:tracePt t="30330" x="9640888" y="6303963"/>
          <p14:tracePt t="30339" x="9667875" y="6345238"/>
          <p14:tracePt t="30345" x="9680575" y="6357938"/>
          <p14:tracePt t="30354" x="9734550" y="6426200"/>
          <p14:tracePt t="30363" x="9815513" y="6492875"/>
          <p14:tracePt t="30369" x="9815513" y="6507163"/>
          <p14:tracePt t="30380" x="9869488" y="6519863"/>
          <p14:tracePt t="30386" x="9923463" y="6573838"/>
          <p14:tracePt t="30393" x="9964738" y="6600825"/>
          <p14:tracePt t="30404" x="10018713" y="6627813"/>
          <p14:tracePt t="30414" x="10058400" y="6642100"/>
          <p14:tracePt t="30423" x="10112375" y="6669088"/>
          <p14:tracePt t="30435" x="10153650" y="6696075"/>
          <p14:tracePt t="30445" x="10180638" y="6708775"/>
          <p14:tracePt t="30451" x="10193338" y="6708775"/>
          <p14:tracePt t="30459" x="10220325" y="6708775"/>
          <p14:tracePt t="30465" x="10247313" y="6708775"/>
          <p14:tracePt t="30475" x="10274300" y="6723063"/>
          <p14:tracePt t="30485" x="10328275" y="6735763"/>
          <p14:tracePt t="30491" x="10342563" y="6735763"/>
          <p14:tracePt t="30498" x="10382250" y="6735763"/>
          <p14:tracePt t="30504" x="10436225" y="6735763"/>
          <p14:tracePt t="30514" x="10463213" y="6735763"/>
          <p14:tracePt t="30524" x="10531475" y="6735763"/>
          <p14:tracePt t="30528" x="10571163" y="6735763"/>
          <p14:tracePt t="30539" x="10612438" y="6735763"/>
          <p14:tracePt t="30545" x="10639425" y="6735763"/>
          <p14:tracePt t="30555" x="10679113" y="6735763"/>
          <p14:tracePt t="30566" x="10733088" y="6735763"/>
          <p14:tracePt t="30572" x="10747375" y="6735763"/>
          <p14:tracePt t="30582" x="10760075" y="6735763"/>
          <p14:tracePt t="30586" x="10801350" y="6735763"/>
          <p14:tracePt t="30596" x="10814050" y="6735763"/>
          <p14:tracePt t="30605" x="10842625" y="6735763"/>
          <p14:tracePt t="30611" x="10869613" y="6735763"/>
          <p14:tracePt t="30626" x="10882313" y="6735763"/>
          <p14:tracePt t="30635" x="10896600" y="6735763"/>
          <p14:tracePt t="30645" x="10923588" y="6735763"/>
          <p14:tracePt t="30655" x="10963275" y="6735763"/>
          <p14:tracePt t="30661" x="10977563" y="6735763"/>
          <p14:tracePt t="30667" x="10990263" y="6723063"/>
          <p14:tracePt t="30677" x="11004550" y="6723063"/>
          <p14:tracePt t="30687" x="11031538" y="6723063"/>
          <p14:tracePt t="30708" x="11044238" y="6723063"/>
          <p14:tracePt t="30719" x="11058525" y="6723063"/>
          <p14:tracePt t="30739" x="11071225" y="6696075"/>
          <p14:tracePt t="30772" x="11085513" y="6696075"/>
          <p14:tracePt t="30891" x="11098213" y="6696075"/>
          <p14:tracePt t="30901" x="11098213" y="6681788"/>
          <p14:tracePt t="30926" x="11125200" y="6681788"/>
          <p14:tracePt t="30934" x="11139488" y="6681788"/>
          <p14:tracePt t="30944" x="11152188" y="6681788"/>
          <p14:tracePt t="30948" x="11166475" y="6669088"/>
          <p14:tracePt t="30971" x="11206163" y="6669088"/>
          <p14:tracePt t="30978" x="11220450" y="6654800"/>
          <p14:tracePt t="30990" x="11260138" y="6654800"/>
          <p14:tracePt t="31005" x="11287125" y="6654800"/>
          <p14:tracePt t="31011" x="11314113" y="6654800"/>
          <p14:tracePt t="31019" x="11341100" y="6654800"/>
          <p14:tracePt t="31036" x="11355388" y="6654800"/>
          <p14:tracePt t="31051" x="11368088" y="6654800"/>
          <p14:tracePt t="31298" x="11395075" y="6642100"/>
          <p14:tracePt t="31308" x="11409363" y="6627813"/>
          <p14:tracePt t="31316" x="11449050" y="6627813"/>
          <p14:tracePt t="31326" x="11503025" y="6627813"/>
          <p14:tracePt t="31332" x="11625263" y="6627813"/>
          <p14:tracePt t="31337" x="11652250" y="6627813"/>
          <p14:tracePt t="31347" x="11760200" y="6588125"/>
          <p14:tracePt t="31353" x="11907838" y="6573838"/>
          <p14:tracePt t="31363" x="12042775" y="6561138"/>
          <p14:tracePt t="33109" x="5913438" y="6357938"/>
          <p14:tracePt t="33115" x="4914900" y="6129338"/>
          <p14:tracePt t="33123" x="3321050" y="5778500"/>
          <p14:tracePt t="33129" x="2970213" y="5710238"/>
          <p14:tracePt t="33137" x="1984375" y="5508625"/>
          <p14:tracePt t="33143" x="1174750" y="5346700"/>
          <p14:tracePt t="33153" x="215900" y="510222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6CD75-AFEA-3AF7-07B3-0824C6A6C5A8}"/>
            </a:ext>
          </a:extLst>
        </p:cNvPr>
        <p:cNvGrpSpPr/>
        <p:nvPr/>
      </p:nvGrpSpPr>
      <p:grpSpPr>
        <a:xfrm>
          <a:off x="0" y="0"/>
          <a:ext cx="0" cy="0"/>
          <a:chOff x="0" y="0"/>
          <a:chExt cx="0" cy="0"/>
        </a:xfrm>
      </p:grpSpPr>
      <p:grpSp>
        <p:nvGrpSpPr>
          <p:cNvPr id="4" name="Grupo 3">
            <a:extLst>
              <a:ext uri="{FF2B5EF4-FFF2-40B4-BE49-F238E27FC236}">
                <a16:creationId xmlns:a16="http://schemas.microsoft.com/office/drawing/2014/main" id="{28F58EFC-CBB4-9E3D-8261-EBF35D0FC6A4}"/>
              </a:ext>
            </a:extLst>
          </p:cNvPr>
          <p:cNvGrpSpPr/>
          <p:nvPr/>
        </p:nvGrpSpPr>
        <p:grpSpPr>
          <a:xfrm>
            <a:off x="-326686" y="1"/>
            <a:ext cx="2020619" cy="7373068"/>
            <a:chOff x="-326686" y="1"/>
            <a:chExt cx="2020619" cy="7373068"/>
          </a:xfrm>
        </p:grpSpPr>
        <p:sp>
          <p:nvSpPr>
            <p:cNvPr id="7" name="Rectángulo 6">
              <a:extLst>
                <a:ext uri="{FF2B5EF4-FFF2-40B4-BE49-F238E27FC236}">
                  <a16:creationId xmlns:a16="http://schemas.microsoft.com/office/drawing/2014/main" id="{FA60F07F-BDA2-5959-FF6C-53128B1F0CF4}"/>
                </a:ext>
              </a:extLst>
            </p:cNvPr>
            <p:cNvSpPr/>
            <p:nvPr/>
          </p:nvSpPr>
          <p:spPr>
            <a:xfrm>
              <a:off x="-14395" y="1"/>
              <a:ext cx="1000047" cy="6858000"/>
            </a:xfrm>
            <a:prstGeom prst="rect">
              <a:avLst/>
            </a:prstGeom>
            <a:solidFill>
              <a:srgbClr val="81C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Elipse 8">
              <a:extLst>
                <a:ext uri="{FF2B5EF4-FFF2-40B4-BE49-F238E27FC236}">
                  <a16:creationId xmlns:a16="http://schemas.microsoft.com/office/drawing/2014/main" id="{02B7C33E-8433-4ABE-F1C6-6AF29966AB20}"/>
                </a:ext>
              </a:extLst>
            </p:cNvPr>
            <p:cNvSpPr/>
            <p:nvPr/>
          </p:nvSpPr>
          <p:spPr>
            <a:xfrm>
              <a:off x="-326686" y="5435087"/>
              <a:ext cx="1856843" cy="19379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0" name="Imagen 9">
              <a:extLst>
                <a:ext uri="{FF2B5EF4-FFF2-40B4-BE49-F238E27FC236}">
                  <a16:creationId xmlns:a16="http://schemas.microsoft.com/office/drawing/2014/main" id="{54372337-5E19-25F1-6ABF-EDBC3253CAE0}"/>
                </a:ext>
              </a:extLst>
            </p:cNvPr>
            <p:cNvPicPr>
              <a:picLocks noChangeAspect="1"/>
            </p:cNvPicPr>
            <p:nvPr/>
          </p:nvPicPr>
          <p:blipFill>
            <a:blip r:embed="rId5"/>
            <a:stretch>
              <a:fillRect/>
            </a:stretch>
          </p:blipFill>
          <p:spPr>
            <a:xfrm>
              <a:off x="12901" y="5632132"/>
              <a:ext cx="1681032" cy="1034796"/>
            </a:xfrm>
            <a:prstGeom prst="rect">
              <a:avLst/>
            </a:prstGeom>
          </p:spPr>
        </p:pic>
      </p:grpSp>
      <p:sp>
        <p:nvSpPr>
          <p:cNvPr id="12" name="Rectángulo 11">
            <a:extLst>
              <a:ext uri="{FF2B5EF4-FFF2-40B4-BE49-F238E27FC236}">
                <a16:creationId xmlns:a16="http://schemas.microsoft.com/office/drawing/2014/main" id="{5CAD6246-EDE1-C673-92FC-71891A3EA078}"/>
              </a:ext>
            </a:extLst>
          </p:cNvPr>
          <p:cNvSpPr/>
          <p:nvPr/>
        </p:nvSpPr>
        <p:spPr>
          <a:xfrm>
            <a:off x="1188382" y="191072"/>
            <a:ext cx="10615358" cy="646331"/>
          </a:xfrm>
          <a:prstGeom prst="rect">
            <a:avLst/>
          </a:prstGeom>
        </p:spPr>
        <p:txBody>
          <a:bodyPr wrap="square">
            <a:spAutoFit/>
          </a:bodyPr>
          <a:lstStyle/>
          <a:p>
            <a:r>
              <a:rPr lang="es-ES" sz="3600" b="1" dirty="0">
                <a:solidFill>
                  <a:schemeClr val="accent5">
                    <a:lumMod val="75000"/>
                  </a:schemeClr>
                </a:solidFill>
              </a:rPr>
              <a:t>EFECTOS EN SALUD HUMANA</a:t>
            </a:r>
          </a:p>
        </p:txBody>
      </p:sp>
      <p:pic>
        <p:nvPicPr>
          <p:cNvPr id="1026" name="Picture 2">
            <a:extLst>
              <a:ext uri="{FF2B5EF4-FFF2-40B4-BE49-F238E27FC236}">
                <a16:creationId xmlns:a16="http://schemas.microsoft.com/office/drawing/2014/main" id="{8CA4C1E5-0D41-7AF8-88D8-412E8A088F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2448" y="1839376"/>
            <a:ext cx="5726186" cy="3792756"/>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114DC571-8FB0-4134-BF55-612C1D81FF59}"/>
              </a:ext>
            </a:extLst>
          </p:cNvPr>
          <p:cNvSpPr txBox="1"/>
          <p:nvPr/>
        </p:nvSpPr>
        <p:spPr>
          <a:xfrm>
            <a:off x="8152852" y="3429000"/>
            <a:ext cx="2863358" cy="707886"/>
          </a:xfrm>
          <a:prstGeom prst="rect">
            <a:avLst/>
          </a:prstGeom>
          <a:noFill/>
        </p:spPr>
        <p:txBody>
          <a:bodyPr wrap="square" rtlCol="0">
            <a:spAutoFit/>
          </a:bodyPr>
          <a:lstStyle/>
          <a:p>
            <a:pPr algn="ctr"/>
            <a:r>
              <a:rPr lang="es-CO" sz="2000" b="1" dirty="0">
                <a:solidFill>
                  <a:srgbClr val="0070C0"/>
                </a:solidFill>
              </a:rPr>
              <a:t>Reducción del riesgo relativo</a:t>
            </a:r>
          </a:p>
        </p:txBody>
      </p:sp>
      <p:sp>
        <p:nvSpPr>
          <p:cNvPr id="13" name="CuadroTexto 12">
            <a:extLst>
              <a:ext uri="{FF2B5EF4-FFF2-40B4-BE49-F238E27FC236}">
                <a16:creationId xmlns:a16="http://schemas.microsoft.com/office/drawing/2014/main" id="{107AA1DD-8A55-22F2-97BF-48BFEEBAA679}"/>
              </a:ext>
            </a:extLst>
          </p:cNvPr>
          <p:cNvSpPr txBox="1"/>
          <p:nvPr/>
        </p:nvSpPr>
        <p:spPr>
          <a:xfrm>
            <a:off x="8263211" y="5153964"/>
            <a:ext cx="2863358" cy="707886"/>
          </a:xfrm>
          <a:prstGeom prst="rect">
            <a:avLst/>
          </a:prstGeom>
          <a:noFill/>
        </p:spPr>
        <p:txBody>
          <a:bodyPr wrap="square" rtlCol="0">
            <a:spAutoFit/>
          </a:bodyPr>
          <a:lstStyle/>
          <a:p>
            <a:pPr algn="ctr"/>
            <a:r>
              <a:rPr lang="es-CO" sz="2000" b="1" dirty="0">
                <a:solidFill>
                  <a:srgbClr val="0070C0"/>
                </a:solidFill>
              </a:rPr>
              <a:t>Reducción de la mortalidad</a:t>
            </a:r>
          </a:p>
        </p:txBody>
      </p:sp>
      <p:sp>
        <p:nvSpPr>
          <p:cNvPr id="21" name="Flecha: hacia abajo 20">
            <a:extLst>
              <a:ext uri="{FF2B5EF4-FFF2-40B4-BE49-F238E27FC236}">
                <a16:creationId xmlns:a16="http://schemas.microsoft.com/office/drawing/2014/main" id="{64F8FF30-BEEF-F63C-8123-57DB57C018CD}"/>
              </a:ext>
            </a:extLst>
          </p:cNvPr>
          <p:cNvSpPr/>
          <p:nvPr/>
        </p:nvSpPr>
        <p:spPr>
          <a:xfrm>
            <a:off x="9253455" y="4349922"/>
            <a:ext cx="662151" cy="70788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Flecha: hacia abajo 22">
            <a:extLst>
              <a:ext uri="{FF2B5EF4-FFF2-40B4-BE49-F238E27FC236}">
                <a16:creationId xmlns:a16="http://schemas.microsoft.com/office/drawing/2014/main" id="{8E5D7DE2-BC6F-26ED-5E0B-6DB4ABE29CEA}"/>
              </a:ext>
            </a:extLst>
          </p:cNvPr>
          <p:cNvSpPr/>
          <p:nvPr/>
        </p:nvSpPr>
        <p:spPr>
          <a:xfrm>
            <a:off x="9253455" y="2538449"/>
            <a:ext cx="662151" cy="70788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CuadroTexto 23">
            <a:extLst>
              <a:ext uri="{FF2B5EF4-FFF2-40B4-BE49-F238E27FC236}">
                <a16:creationId xmlns:a16="http://schemas.microsoft.com/office/drawing/2014/main" id="{86B31BCE-6846-707D-2F39-7320D49362EA}"/>
              </a:ext>
            </a:extLst>
          </p:cNvPr>
          <p:cNvSpPr txBox="1"/>
          <p:nvPr/>
        </p:nvSpPr>
        <p:spPr>
          <a:xfrm>
            <a:off x="8152851" y="1687926"/>
            <a:ext cx="2863358" cy="707886"/>
          </a:xfrm>
          <a:prstGeom prst="rect">
            <a:avLst/>
          </a:prstGeom>
          <a:noFill/>
        </p:spPr>
        <p:txBody>
          <a:bodyPr wrap="square" rtlCol="0">
            <a:spAutoFit/>
          </a:bodyPr>
          <a:lstStyle/>
          <a:p>
            <a:pPr algn="ctr"/>
            <a:r>
              <a:rPr lang="es-CO" sz="2000" b="1" dirty="0">
                <a:solidFill>
                  <a:srgbClr val="0070C0"/>
                </a:solidFill>
              </a:rPr>
              <a:t>Reducción de la concentración anual</a:t>
            </a:r>
          </a:p>
        </p:txBody>
      </p:sp>
      <p:pic>
        <p:nvPicPr>
          <p:cNvPr id="15" name="Audio 14">
            <a:hlinkClick r:id="" action="ppaction://media"/>
            <a:extLst>
              <a:ext uri="{FF2B5EF4-FFF2-40B4-BE49-F238E27FC236}">
                <a16:creationId xmlns:a16="http://schemas.microsoft.com/office/drawing/2014/main" id="{BCF24E15-B4D6-6D2C-E7A2-044979988AD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30021730"/>
      </p:ext>
    </p:extLst>
  </p:cSld>
  <p:clrMapOvr>
    <a:masterClrMapping/>
  </p:clrMapOvr>
  <mc:AlternateContent xmlns:mc="http://schemas.openxmlformats.org/markup-compatibility/2006">
    <mc:Choice xmlns:p14="http://schemas.microsoft.com/office/powerpoint/2010/main" Requires="p14">
      <p:transition spd="slow" p14:dur="2000" advTm="46199"/>
    </mc:Choice>
    <mc:Fallback>
      <p:transition spd="slow" advTm="46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17507" x="176213" y="5251450"/>
          <p14:tracePt t="17514" x="323850" y="5116513"/>
          <p14:tracePt t="17521" x="338138" y="5102225"/>
          <p14:tracePt t="17528" x="431800" y="5021263"/>
          <p14:tracePt t="17538" x="431800" y="4994275"/>
          <p14:tracePt t="17544" x="458788" y="4954588"/>
          <p14:tracePt t="17554" x="473075" y="4954588"/>
          <p14:tracePt t="17570" x="485775" y="4940300"/>
          <p14:tracePt t="17652" x="485775" y="4927600"/>
          <p14:tracePt t="17662" x="473075" y="4927600"/>
          <p14:tracePt t="17676" x="377825" y="4913313"/>
          <p14:tracePt t="17680" x="338138" y="4913313"/>
          <p14:tracePt t="17691" x="215900" y="4900613"/>
          <p14:tracePt t="17701" x="107950" y="4900613"/>
          <p14:tracePt t="17707" x="53975" y="4900613"/>
          <p14:tracePt t="19588" x="431800" y="5143500"/>
          <p14:tracePt t="19594" x="500063" y="5129213"/>
          <p14:tracePt t="19605" x="809625" y="5129213"/>
          <p14:tracePt t="19610" x="863600" y="5129213"/>
          <p14:tracePt t="19617" x="1066800" y="5129213"/>
          <p14:tracePt t="19629" x="1214438" y="5129213"/>
          <p14:tracePt t="19634" x="1282700" y="5129213"/>
          <p14:tracePt t="19644" x="1498600" y="5129213"/>
          <p14:tracePt t="19648" x="1552575" y="5129213"/>
          <p14:tracePt t="19660" x="1741488" y="5129213"/>
          <p14:tracePt t="19668" x="1903413" y="5143500"/>
          <p14:tracePt t="19674" x="1957388" y="5143500"/>
          <p14:tracePt t="19685" x="2160588" y="5184775"/>
          <p14:tracePt t="19690" x="2173288" y="5184775"/>
          <p14:tracePt t="19700" x="2281238" y="5184775"/>
          <p14:tracePt t="19710" x="2308225" y="5184775"/>
          <p14:tracePt t="19714" x="2322513" y="5184775"/>
          <p14:tracePt t="19724" x="2362200" y="5184775"/>
          <p14:tracePt t="19734" x="2376488" y="5184775"/>
          <p14:tracePt t="19782" x="2389188" y="5184775"/>
          <p14:tracePt t="19790" x="2403475" y="5184775"/>
          <p14:tracePt t="19797" x="2430463" y="5184775"/>
          <p14:tracePt t="19807" x="2457450" y="5184775"/>
          <p14:tracePt t="19821" x="2484438" y="5143500"/>
          <p14:tracePt t="19830" x="2511425" y="5143500"/>
          <p14:tracePt t="19836" x="2524125" y="5143500"/>
          <p14:tracePt t="19847" x="2538413" y="5143500"/>
          <p14:tracePt t="19856" x="2565400" y="5129213"/>
          <p14:tracePt t="19872" x="2592388" y="5129213"/>
          <p14:tracePt t="19881" x="2632075" y="5116513"/>
          <p14:tracePt t="19904" x="2673350" y="5116513"/>
          <p14:tracePt t="19917" x="2686050" y="5116513"/>
          <p14:tracePt t="19927" x="2714625" y="5102225"/>
          <p14:tracePt t="20080" x="2714625" y="5089525"/>
          <p14:tracePt t="20140" x="2727325" y="5089525"/>
          <p14:tracePt t="20149" x="2741613" y="5089525"/>
          <p14:tracePt t="20482" x="2754313" y="5089525"/>
          <p14:tracePt t="20497" x="2768600" y="5089525"/>
          <p14:tracePt t="20506" x="2808288" y="5089525"/>
          <p14:tracePt t="20516" x="2835275" y="5089525"/>
          <p14:tracePt t="20522" x="2849563" y="5089525"/>
          <p14:tracePt t="20533" x="2916238" y="5089525"/>
          <p14:tracePt t="20536" x="2943225" y="5089525"/>
          <p14:tracePt t="20546" x="3011488" y="5089525"/>
          <p14:tracePt t="20557" x="3065463" y="5089525"/>
          <p14:tracePt t="20561" x="3078163" y="5089525"/>
          <p14:tracePt t="20572" x="3200400" y="5089525"/>
          <p14:tracePt t="20576" x="3254375" y="5089525"/>
          <p14:tracePt t="20586" x="3402013" y="5089525"/>
          <p14:tracePt t="20596" x="3470275" y="5089525"/>
          <p14:tracePt t="20602" x="3497263" y="5089525"/>
          <p14:tracePt t="20612" x="3617913" y="5089525"/>
          <p14:tracePt t="20618" x="3659188" y="5089525"/>
          <p14:tracePt t="20629" x="3779838" y="5089525"/>
          <p14:tracePt t="20639" x="3848100" y="5089525"/>
          <p14:tracePt t="20644" x="3887788" y="5089525"/>
          <p14:tracePt t="20654" x="3968750" y="5089525"/>
          <p14:tracePt t="20660" x="4022725" y="5089525"/>
          <p14:tracePt t="20668" x="4132263" y="5089525"/>
          <p14:tracePt t="20680" x="4198938" y="5089525"/>
          <p14:tracePt t="20684" x="4225925" y="5089525"/>
          <p14:tracePt t="20692" x="4333875" y="5089525"/>
          <p14:tracePt t="20698" x="4348163" y="5089525"/>
          <p14:tracePt t="20709" x="4402138" y="5089525"/>
          <p14:tracePt t="20719" x="4441825" y="5089525"/>
          <p14:tracePt t="20724" x="4468813" y="5089525"/>
          <p14:tracePt t="20735" x="4549775" y="5089525"/>
          <p14:tracePt t="20739" x="4576763" y="5089525"/>
          <p14:tracePt t="20748" x="4618038" y="5089525"/>
          <p14:tracePt t="20759" x="4672013" y="5089525"/>
          <p14:tracePt t="20764" x="4699000" y="5089525"/>
          <p14:tracePt t="20775" x="4779963" y="5116513"/>
          <p14:tracePt t="20780" x="4792663" y="5116513"/>
          <p14:tracePt t="20788" x="4873625" y="5129213"/>
          <p14:tracePt t="20798" x="4914900" y="5129213"/>
          <p14:tracePt t="20803" x="4927600" y="5129213"/>
          <p14:tracePt t="20814" x="5022850" y="5129213"/>
          <p14:tracePt t="20818" x="5049838" y="5129213"/>
          <p14:tracePt t="20828" x="5116513" y="5143500"/>
          <p14:tracePt t="20844" x="5211763" y="5143500"/>
          <p14:tracePt t="20854" x="5292725" y="5184775"/>
          <p14:tracePt t="20860" x="5305425" y="5184775"/>
          <p14:tracePt t="20871" x="5400675" y="5184775"/>
          <p14:tracePt t="20881" x="5441950" y="5197475"/>
          <p14:tracePt t="20886" x="5468938" y="5197475"/>
          <p14:tracePt t="20896" x="5535613" y="5211763"/>
          <p14:tracePt t="20901" x="5562600" y="5211763"/>
          <p14:tracePt t="20911" x="5697538" y="5224463"/>
          <p14:tracePt t="20921" x="5765800" y="5224463"/>
          <p14:tracePt t="20925" x="5805488" y="5224463"/>
          <p14:tracePt t="20934" x="5927725" y="5224463"/>
          <p14:tracePt t="20940" x="5967413" y="5224463"/>
          <p14:tracePt t="20951" x="6062663" y="5224463"/>
          <p14:tracePt t="20960" x="6156325" y="5224463"/>
          <p14:tracePt t="20966" x="6197600" y="5224463"/>
          <p14:tracePt t="20976" x="6305550" y="5224463"/>
          <p14:tracePt t="20991" x="6386513" y="5224463"/>
          <p14:tracePt t="21000" x="6413500" y="5224463"/>
          <p14:tracePt t="21012" x="6453188" y="5224463"/>
          <p14:tracePt t="21017" x="6480175" y="5224463"/>
          <p14:tracePt t="21031" x="6521450" y="5224463"/>
          <p14:tracePt t="21041" x="6575425" y="5224463"/>
          <p14:tracePt t="21057" x="6615113" y="5224463"/>
          <p14:tracePt t="21073" x="6656388" y="5224463"/>
          <p14:tracePt t="21087" x="6683375" y="5224463"/>
          <p14:tracePt t="21096" x="6723063" y="5224463"/>
          <p14:tracePt t="21116" x="6791325" y="5224463"/>
          <p14:tracePt t="21122" x="6818313" y="5224463"/>
          <p14:tracePt t="21126" x="6845300" y="5238750"/>
          <p14:tracePt t="21136" x="6940550" y="5251450"/>
          <p14:tracePt t="21152" x="7034213" y="5265738"/>
          <p14:tracePt t="21163" x="7075488" y="5265738"/>
          <p14:tracePt t="21166" x="7088188" y="5265738"/>
          <p14:tracePt t="21177" x="7129463" y="5292725"/>
          <p14:tracePt t="21182" x="7156450" y="5292725"/>
          <p14:tracePt t="21193" x="7183438" y="5292725"/>
          <p14:tracePt t="21202" x="7196138" y="5292725"/>
          <p14:tracePt t="21208" x="7210425" y="5292725"/>
          <p14:tracePt t="21589" x="7183438" y="5292725"/>
          <p14:tracePt t="21597" x="7169150" y="5292725"/>
          <p14:tracePt t="21606" x="7129463" y="5292725"/>
          <p14:tracePt t="21617" x="7102475" y="5292725"/>
          <p14:tracePt t="21637" x="7061200" y="5292725"/>
          <p14:tracePt t="21648" x="7048500" y="5292725"/>
          <p14:tracePt t="21653" x="7021513" y="5292725"/>
          <p14:tracePt t="21663" x="6953250" y="5292725"/>
          <p14:tracePt t="21670" x="6940550" y="5292725"/>
          <p14:tracePt t="21676" x="6872288" y="5292725"/>
          <p14:tracePt t="21686" x="6791325" y="5292725"/>
          <p14:tracePt t="21691" x="6764338" y="5292725"/>
          <p14:tracePt t="21702" x="6656388" y="5292725"/>
          <p14:tracePt t="21707" x="6629400" y="5278438"/>
          <p14:tracePt t="21716" x="6453188" y="5278438"/>
          <p14:tracePt t="21727" x="6359525" y="5265738"/>
          <p14:tracePt t="21732" x="6305550" y="5251450"/>
          <p14:tracePt t="21743" x="6116638" y="5251450"/>
          <p14:tracePt t="21747" x="6075363" y="5251450"/>
          <p14:tracePt t="21759" x="5859463" y="5251450"/>
          <p14:tracePt t="21770" x="5684838" y="5251450"/>
          <p14:tracePt t="21775" x="5643563" y="5251450"/>
          <p14:tracePt t="21782" x="5468938" y="5251450"/>
          <p14:tracePt t="21788" x="5427663" y="5251450"/>
          <p14:tracePt t="21798" x="5224463" y="5251450"/>
          <p14:tracePt t="21809" x="5089525" y="5251450"/>
          <p14:tracePt t="21814" x="5008563" y="5238750"/>
          <p14:tracePt t="21822" x="4725988" y="5211763"/>
          <p14:tracePt t="21828" x="4684713" y="5211763"/>
          <p14:tracePt t="21838" x="4387850" y="5211763"/>
          <p14:tracePt t="21848" x="4186238" y="5197475"/>
          <p14:tracePt t="21853" x="4105275" y="5184775"/>
          <p14:tracePt t="21862" x="3767138" y="5184775"/>
          <p14:tracePt t="21868" x="3671888" y="5184775"/>
          <p14:tracePt t="21878" x="3267075" y="5184775"/>
          <p14:tracePt t="21890" x="3065463" y="5157788"/>
          <p14:tracePt t="21896" x="2970213" y="5157788"/>
          <p14:tracePt t="21905" x="2632075" y="5143500"/>
          <p14:tracePt t="21910" x="2565400" y="5143500"/>
          <p14:tracePt t="21920" x="2173288" y="5116513"/>
          <p14:tracePt t="21928" x="2025650" y="5116513"/>
          <p14:tracePt t="21934" x="1971675" y="5116513"/>
          <p14:tracePt t="21945" x="1795463" y="5116513"/>
          <p14:tracePt t="21948" x="1768475" y="5116513"/>
          <p14:tracePt t="21958" x="1647825" y="5116513"/>
          <p14:tracePt t="21969" x="1620838" y="5116513"/>
          <p14:tracePt t="21975" x="1606550" y="5116513"/>
          <p14:tracePt t="21984" x="1552575" y="5116513"/>
          <p14:tracePt t="21990" x="1539875" y="5116513"/>
          <p14:tracePt t="22001" x="1485900" y="5116513"/>
          <p14:tracePt t="22011" x="1458913" y="5116513"/>
          <p14:tracePt t="22016" x="1444625" y="5116513"/>
          <p14:tracePt t="22024" x="1417638" y="5116513"/>
          <p14:tracePt t="22030" x="1404938" y="5116513"/>
          <p14:tracePt t="22041" x="1363663" y="5116513"/>
          <p14:tracePt t="22050" x="1322388" y="5116513"/>
          <p14:tracePt t="22061" x="1295400" y="5143500"/>
          <p14:tracePt t="22076" x="1282700" y="5143500"/>
          <p14:tracePt t="22148" x="1268413" y="5157788"/>
          <p14:tracePt t="22162" x="1282700" y="5170488"/>
          <p14:tracePt t="22170" x="1336675" y="5211763"/>
          <p14:tracePt t="22176" x="1349375" y="5211763"/>
          <p14:tracePt t="22187" x="1390650" y="5224463"/>
          <p14:tracePt t="22191" x="1431925" y="5224463"/>
          <p14:tracePt t="22200" x="1579563" y="5224463"/>
          <p14:tracePt t="22211" x="1647825" y="5224463"/>
          <p14:tracePt t="22215" x="1674813" y="5224463"/>
          <p14:tracePt t="22226" x="1755775" y="5224463"/>
          <p14:tracePt t="22232" x="1782763" y="5224463"/>
          <p14:tracePt t="22243" x="1809750" y="5224463"/>
          <p14:tracePt t="22264" x="1822450" y="5224463"/>
          <p14:tracePt t="22284" x="1836738" y="5211763"/>
          <p14:tracePt t="22308" x="1863725" y="5184775"/>
          <p14:tracePt t="22325" x="1863725" y="5157788"/>
          <p14:tracePt t="22340" x="1876425" y="5143500"/>
          <p14:tracePt t="22596" x="1890713" y="5129213"/>
          <p14:tracePt t="22602" x="1903413" y="5116513"/>
          <p14:tracePt t="22640" x="1903413" y="5102225"/>
          <p14:tracePt t="22666" x="1903413" y="5089525"/>
          <p14:tracePt t="22743" x="1903413" y="5075238"/>
          <p14:tracePt t="22751" x="1903413" y="5062538"/>
          <p14:tracePt t="22757" x="1903413" y="5048250"/>
          <p14:tracePt t="22781" x="1903413" y="5035550"/>
          <p14:tracePt t="22796" x="1903413" y="5021263"/>
          <p14:tracePt t="22824" x="1903413" y="5008563"/>
          <p14:tracePt t="22832" x="1903413" y="4981575"/>
          <p14:tracePt t="22842" x="1903413" y="4954588"/>
          <p14:tracePt t="22856" x="1903413" y="4913313"/>
          <p14:tracePt t="22862" x="1903413" y="4900613"/>
          <p14:tracePt t="22872" x="1903413" y="4873625"/>
          <p14:tracePt t="22877" x="1903413" y="4859338"/>
          <p14:tracePt t="22886" x="1903413" y="4846638"/>
          <p14:tracePt t="22896" x="1903413" y="4819650"/>
          <p14:tracePt t="22907" x="1903413" y="4792663"/>
          <p14:tracePt t="22918" x="1903413" y="4778375"/>
          <p14:tracePt t="22929" x="1903413" y="4738688"/>
          <p14:tracePt t="22938" x="1903413" y="4724400"/>
          <p14:tracePt t="22941" x="1903413" y="4684713"/>
          <p14:tracePt t="22953" x="1890713" y="4643438"/>
          <p14:tracePt t="22960" x="1890713" y="4630738"/>
          <p14:tracePt t="22968" x="1890713" y="4603750"/>
          <p14:tracePt t="22979" x="1890713" y="4576763"/>
          <p14:tracePt t="22983" x="1890713" y="4562475"/>
          <p14:tracePt t="22992" x="1890713" y="4535488"/>
          <p14:tracePt t="22998" x="1890713" y="4522788"/>
          <p14:tracePt t="23008" x="1890713" y="4468813"/>
          <p14:tracePt t="23019" x="1890713" y="4454525"/>
          <p14:tracePt t="23036" x="1890713" y="4414838"/>
          <p14:tracePt t="23042" x="1890713" y="4387850"/>
          <p14:tracePt t="23048" x="1890713" y="4346575"/>
          <p14:tracePt t="23059" x="1890713" y="4306888"/>
          <p14:tracePt t="23064" x="1890713" y="4279900"/>
          <p14:tracePt t="23074" x="1890713" y="4225925"/>
          <p14:tracePt t="23079" x="1890713" y="4211638"/>
          <p14:tracePt t="23089" x="1890713" y="4144963"/>
          <p14:tracePt t="23098" x="1890713" y="4117975"/>
          <p14:tracePt t="23104" x="1890713" y="4103688"/>
          <p14:tracePt t="23115" x="1890713" y="4049713"/>
          <p14:tracePt t="23119" x="1890713" y="4022725"/>
          <p14:tracePt t="23128" x="1890713" y="3995738"/>
          <p14:tracePt t="23138" x="1890713" y="3941763"/>
          <p14:tracePt t="23144" x="1890713" y="3914775"/>
          <p14:tracePt t="23156" x="1890713" y="3875088"/>
          <p14:tracePt t="23162" x="1890713" y="3833813"/>
          <p14:tracePt t="23170" x="1890713" y="3779838"/>
          <p14:tracePt t="23181" x="1890713" y="3725863"/>
          <p14:tracePt t="23189" x="1876425" y="3713163"/>
          <p14:tracePt t="23196" x="1876425" y="3659188"/>
          <p14:tracePt t="23201" x="1863725" y="3617913"/>
          <p14:tracePt t="23210" x="1849438" y="3563938"/>
          <p14:tracePt t="23220" x="1849438" y="3536950"/>
          <p14:tracePt t="23226" x="1849438" y="3497263"/>
          <p14:tracePt t="23234" x="1822450" y="3443288"/>
          <p14:tracePt t="23240" x="1809750" y="3414713"/>
          <p14:tracePt t="23250" x="1809750" y="3348038"/>
          <p14:tracePt t="23260" x="1809750" y="3321050"/>
          <p14:tracePt t="23266" x="1809750" y="3306763"/>
          <p14:tracePt t="23277" x="1809750" y="3267075"/>
          <p14:tracePt t="23282" x="1809750" y="3225800"/>
          <p14:tracePt t="23292" x="1809750" y="3198813"/>
          <p14:tracePt t="23296" x="1809750" y="3171825"/>
          <p14:tracePt t="23306" x="1782763" y="3132138"/>
          <p14:tracePt t="23316" x="1782763" y="3117850"/>
          <p14:tracePt t="23333" x="1782763" y="3063875"/>
          <p14:tracePt t="23347" x="1782763" y="3051175"/>
          <p14:tracePt t="23356" x="1782763" y="3024188"/>
          <p14:tracePt t="23382" x="1782763" y="3009900"/>
          <p14:tracePt t="23389" x="1782763" y="2982913"/>
          <p14:tracePt t="23436" x="1782763" y="2970213"/>
          <p14:tracePt t="24518" x="1782763" y="2955925"/>
          <p14:tracePt t="24529" x="1768475" y="2955925"/>
          <p14:tracePt t="24539" x="1768475" y="2970213"/>
          <p14:tracePt t="24549" x="1768475" y="2982913"/>
          <p14:tracePt t="24558" x="1768475" y="3009900"/>
          <p14:tracePt t="24568" x="1768475" y="3024188"/>
          <p14:tracePt t="24579" x="1755775" y="3051175"/>
          <p14:tracePt t="24589" x="1755775" y="3090863"/>
          <p14:tracePt t="24601" x="1755775" y="3117850"/>
          <p14:tracePt t="24612" x="1755775" y="3159125"/>
          <p14:tracePt t="24618" x="1755775" y="3171825"/>
          <p14:tracePt t="24629" x="1755775" y="3240088"/>
          <p14:tracePt t="24639" x="1755775" y="3294063"/>
          <p14:tracePt t="24645" x="1755775" y="3306763"/>
          <p14:tracePt t="24654" x="1755775" y="3360738"/>
          <p14:tracePt t="24658" x="1755775" y="3402013"/>
          <p14:tracePt t="24668" x="1755775" y="3455988"/>
          <p14:tracePt t="24678" x="1755775" y="3482975"/>
          <p14:tracePt t="24685" x="1755775" y="3509963"/>
          <p14:tracePt t="24695" x="1755775" y="3578225"/>
          <p14:tracePt t="24700" x="1755775" y="3590925"/>
          <p14:tracePt t="24708" x="1755775" y="3659188"/>
          <p14:tracePt t="24719" x="1755775" y="3698875"/>
          <p14:tracePt t="24738" x="1755775" y="3779838"/>
          <p14:tracePt t="24750" x="1782763" y="3875088"/>
          <p14:tracePt t="24759" x="1782763" y="3914775"/>
          <p14:tracePt t="24764" x="1782763" y="3929063"/>
          <p14:tracePt t="24774" x="1795463" y="4022725"/>
          <p14:tracePt t="24780" x="1809750" y="4037013"/>
          <p14:tracePt t="24791" x="1822450" y="4090988"/>
          <p14:tracePt t="24800" x="1822450" y="4103688"/>
          <p14:tracePt t="24804" x="1836738" y="4117975"/>
          <p14:tracePt t="24814" x="1836738" y="4130675"/>
          <p14:tracePt t="24820" x="1836738" y="4144963"/>
          <p14:tracePt t="24830" x="1849438" y="4171950"/>
          <p14:tracePt t="24853" x="1863725" y="4198938"/>
          <p14:tracePt t="24899" x="1863725" y="4225925"/>
          <p14:tracePt t="36050" x="8235950" y="6642100"/>
          <p14:tracePt t="36060" x="8316913" y="6345238"/>
          <p14:tracePt t="36066" x="8316913" y="6276975"/>
          <p14:tracePt t="36076" x="8385175" y="5859463"/>
          <p14:tracePt t="36081" x="8385175" y="5764213"/>
          <p14:tracePt t="36091" x="8385175" y="5562600"/>
          <p14:tracePt t="36096" x="8424863" y="5373688"/>
          <p14:tracePt t="36106" x="8439150" y="5319713"/>
          <p14:tracePt t="36116" x="8520113" y="5157788"/>
          <p14:tracePt t="36122" x="8520113" y="5143500"/>
          <p14:tracePt t="36132" x="8601075" y="5062538"/>
          <p14:tracePt t="36138" x="8613775" y="5048250"/>
          <p14:tracePt t="36148" x="8655050" y="5008563"/>
          <p14:tracePt t="36152" x="8694738" y="4967288"/>
          <p14:tracePt t="36162" x="8721725" y="4940300"/>
          <p14:tracePt t="36173" x="8789988" y="4846638"/>
          <p14:tracePt t="36178" x="8789988" y="4819650"/>
          <p14:tracePt t="36189" x="8789988" y="4778375"/>
          <p14:tracePt t="36193" x="8816975" y="4724400"/>
          <p14:tracePt t="36202" x="8829675" y="4684713"/>
          <p14:tracePt t="36212" x="8829675" y="4630738"/>
          <p14:tracePt t="36218" x="8829675" y="4616450"/>
          <p14:tracePt t="36228" x="8829675" y="4603750"/>
          <p14:tracePt t="36335" x="8829675" y="4589463"/>
          <p14:tracePt t="36947" x="8829675" y="4562475"/>
          <p14:tracePt t="36954" x="8829675" y="4522788"/>
          <p14:tracePt t="36972" x="8829675" y="4495800"/>
          <p14:tracePt t="36976" x="8829675" y="4454525"/>
          <p14:tracePt t="36995" x="8829675" y="4427538"/>
          <p14:tracePt t="37015" x="8829675" y="4400550"/>
          <p14:tracePt t="37026" x="8829675" y="4387850"/>
          <p14:tracePt t="37037" x="8829675" y="4346575"/>
          <p14:tracePt t="37041" x="8829675" y="4333875"/>
          <p14:tracePt t="37050" x="8829675" y="4319588"/>
          <p14:tracePt t="37056" x="8829675" y="4306888"/>
          <p14:tracePt t="37067" x="8829675" y="4279900"/>
          <p14:tracePt t="37076" x="8829675" y="4211638"/>
          <p14:tracePt t="37082" x="8829675" y="4198938"/>
          <p14:tracePt t="37091" x="8829675" y="4157663"/>
          <p14:tracePt t="37097" x="8829675" y="4130675"/>
          <p14:tracePt t="37106" x="8829675" y="4090988"/>
          <p14:tracePt t="37117" x="8816975" y="4022725"/>
          <p14:tracePt t="37132" x="8816975" y="3995738"/>
          <p14:tracePt t="37137" x="8816975" y="3941763"/>
          <p14:tracePt t="37146" x="8816975" y="3914775"/>
          <p14:tracePt t="37158" x="8816975" y="3875088"/>
          <p14:tracePt t="37162" x="8816975" y="3833813"/>
          <p14:tracePt t="37172" x="8816975" y="3821113"/>
          <p14:tracePt t="37177" x="8802688" y="3779838"/>
          <p14:tracePt t="37186" x="8802688" y="3752850"/>
          <p14:tracePt t="37197" x="8789988" y="3725863"/>
          <p14:tracePt t="37206" x="8789988" y="3713163"/>
          <p14:tracePt t="37216" x="8789988" y="3686175"/>
          <p14:tracePt t="37239" x="8789988" y="3659188"/>
          <p14:tracePt t="37746" x="8789988" y="3632200"/>
          <p14:tracePt t="37752" x="8775700" y="3632200"/>
          <p14:tracePt t="37758" x="8748713" y="3632200"/>
          <p14:tracePt t="37783" x="8736013" y="3617913"/>
          <p14:tracePt t="37795" x="8721725" y="3605213"/>
          <p14:tracePt t="37857" x="8709025" y="3590925"/>
          <p14:tracePt t="37876" x="8682038" y="3590925"/>
          <p14:tracePt t="37884" x="8667750" y="3578225"/>
          <p14:tracePt t="37890" x="8667750" y="3563938"/>
          <p14:tracePt t="37901" x="8640763" y="3536950"/>
          <p14:tracePt t="37916" x="8628063" y="3536950"/>
          <p14:tracePt t="37924" x="8613775" y="3524250"/>
          <p14:tracePt t="37935" x="8586788" y="3509963"/>
          <p14:tracePt t="37968" x="8574088" y="3497263"/>
          <p14:tracePt t="38010" x="8559800" y="3482975"/>
          <p14:tracePt t="38016" x="8547100" y="3470275"/>
          <p14:tracePt t="38026" x="8520113" y="3443288"/>
          <p14:tracePt t="38035" x="8505825" y="3429000"/>
          <p14:tracePt t="38047" x="8493125" y="3414713"/>
          <p14:tracePt t="38054" x="8478838" y="3414713"/>
          <p14:tracePt t="38063" x="8478838" y="3402013"/>
          <p14:tracePt t="38078" x="8466138" y="3387725"/>
          <p14:tracePt t="38115" x="8451850" y="3387725"/>
          <p14:tracePt t="38134" x="8451850" y="3402013"/>
          <p14:tracePt t="38138" x="8451850" y="3414713"/>
          <p14:tracePt t="38148" x="8439150" y="3470275"/>
          <p14:tracePt t="38152" x="8439150" y="3497263"/>
          <p14:tracePt t="38164" x="8424863" y="3563938"/>
          <p14:tracePt t="38172" x="8424863" y="3713163"/>
          <p14:tracePt t="38179" x="8412163" y="3740150"/>
          <p14:tracePt t="38189" x="8397875" y="3806825"/>
          <p14:tracePt t="38194" x="8370888" y="3929063"/>
          <p14:tracePt t="38203" x="8370888" y="4037013"/>
          <p14:tracePt t="38215" x="8370888" y="4157663"/>
          <p14:tracePt t="38228" x="8370888" y="4198938"/>
          <p14:tracePt t="38234" x="8358188" y="4252913"/>
          <p14:tracePt t="38244" x="8358188" y="4292600"/>
          <p14:tracePt t="38255" x="8358188" y="4414838"/>
          <p14:tracePt t="38259" x="8358188" y="4454525"/>
          <p14:tracePt t="38268" x="8358188" y="4535488"/>
          <p14:tracePt t="38273" x="8358188" y="4657725"/>
          <p14:tracePt t="38284" x="8358188" y="4792663"/>
          <p14:tracePt t="38294" x="8412163" y="4967288"/>
          <p14:tracePt t="38302" x="8412163" y="4994275"/>
          <p14:tracePt t="38310" x="8424863" y="5048250"/>
          <p14:tracePt t="38315" x="8439150" y="5116513"/>
          <p14:tracePt t="38326" x="8451850" y="5157788"/>
          <p14:tracePt t="38331" x="8451850" y="5211763"/>
          <p14:tracePt t="38340" x="8493125" y="5265738"/>
          <p14:tracePt t="38351" x="8505825" y="5332413"/>
          <p14:tracePt t="38356" x="8520113" y="5359400"/>
          <p14:tracePt t="38366" x="8520113" y="5386388"/>
          <p14:tracePt t="38369" x="8574088" y="5454650"/>
          <p14:tracePt t="38380" x="8586788" y="5481638"/>
          <p14:tracePt t="38390" x="8667750" y="5602288"/>
          <p14:tracePt t="38396" x="8682038" y="5629275"/>
          <p14:tracePt t="38406" x="8763000" y="5710238"/>
          <p14:tracePt t="38416" x="8856663" y="5778500"/>
          <p14:tracePt t="38423" x="8937625" y="5859463"/>
          <p14:tracePt t="38432" x="9045575" y="5913438"/>
          <p14:tracePt t="38438" x="9113838" y="5940425"/>
          <p14:tracePt t="38446" x="9167813" y="5953125"/>
          <p14:tracePt t="38452" x="9275763" y="6021388"/>
          <p14:tracePt t="38462" x="9383713" y="6034088"/>
          <p14:tracePt t="38473" x="9545638" y="6075363"/>
          <p14:tracePt t="38477" x="9586913" y="6075363"/>
          <p14:tracePt t="38487" x="9707563" y="6088063"/>
          <p14:tracePt t="38492" x="9829800" y="6088063"/>
          <p14:tracePt t="38503" x="10004425" y="6088063"/>
          <p14:tracePt t="38513" x="10247313" y="6088063"/>
          <p14:tracePt t="38518" x="10288588" y="6088063"/>
          <p14:tracePt t="38529" x="10396538" y="6048375"/>
          <p14:tracePt t="38535" x="10517188" y="5980113"/>
          <p14:tracePt t="38542" x="10612438" y="5953125"/>
          <p14:tracePt t="38553" x="10706100" y="5899150"/>
          <p14:tracePt t="38558" x="10733088" y="5872163"/>
          <p14:tracePt t="38569" x="10787063" y="5845175"/>
          <p14:tracePt t="38573" x="10855325" y="5791200"/>
          <p14:tracePt t="38582" x="10896600" y="5737225"/>
          <p14:tracePt t="38592" x="10936288" y="5670550"/>
          <p14:tracePt t="38598" x="10936288" y="5656263"/>
          <p14:tracePt t="38608" x="10950575" y="5575300"/>
          <p14:tracePt t="38613" x="10977563" y="5521325"/>
          <p14:tracePt t="38622" x="10977563" y="5481638"/>
          <p14:tracePt t="38632" x="11004550" y="5373688"/>
          <p14:tracePt t="38637" x="11004550" y="5359400"/>
          <p14:tracePt t="38649" x="11004550" y="5305425"/>
          <p14:tracePt t="38654" x="11004550" y="5251450"/>
          <p14:tracePt t="38664" x="11004550" y="5197475"/>
          <p14:tracePt t="38674" x="10923588" y="5035550"/>
          <p14:tracePt t="38678" x="10909300" y="5008563"/>
          <p14:tracePt t="38691" x="10869613" y="4940300"/>
          <p14:tracePt t="38695" x="10814050" y="4832350"/>
          <p14:tracePt t="38704" x="10760075" y="4792663"/>
          <p14:tracePt t="38714" x="10666413" y="4684713"/>
          <p14:tracePt t="38717" x="10625138" y="4670425"/>
          <p14:tracePt t="38728" x="10598150" y="4657725"/>
          <p14:tracePt t="38734" x="10531475" y="4616450"/>
          <p14:tracePt t="38744" x="10436225" y="4535488"/>
          <p14:tracePt t="38754" x="10274300" y="4481513"/>
          <p14:tracePt t="38760" x="10220325" y="4481513"/>
          <p14:tracePt t="38771" x="10139363" y="4454525"/>
          <p14:tracePt t="38776" x="10085388" y="4454525"/>
          <p14:tracePt t="38784" x="9977438" y="4441825"/>
          <p14:tracePt t="38794" x="9842500" y="4441825"/>
          <p14:tracePt t="38799" x="9802813" y="4441825"/>
          <p14:tracePt t="38810" x="9761538" y="4441825"/>
          <p14:tracePt t="38814" x="9653588" y="4441825"/>
          <p14:tracePt t="38824" x="9599613" y="4441825"/>
          <p14:tracePt t="38836" x="9464675" y="4441825"/>
          <p14:tracePt t="38840" x="9450388" y="4441825"/>
          <p14:tracePt t="38850" x="9356725" y="4441825"/>
          <p14:tracePt t="38862" x="9342438" y="4441825"/>
          <p14:tracePt t="38867" x="9315450" y="4441825"/>
          <p14:tracePt t="38871" x="9288463" y="4454525"/>
          <p14:tracePt t="38884" x="9221788" y="4481513"/>
          <p14:tracePt t="38891" x="9113838" y="4562475"/>
          <p14:tracePt t="38904" x="9086850" y="4603750"/>
          <p14:tracePt t="38908" x="9072563" y="4616450"/>
          <p14:tracePt t="38913" x="9018588" y="4670425"/>
          <p14:tracePt t="38922" x="8991600" y="4724400"/>
          <p14:tracePt t="38933" x="8937625" y="4846638"/>
          <p14:tracePt t="38939" x="8937625" y="4873625"/>
          <p14:tracePt t="38946" x="8897938" y="4954588"/>
          <p14:tracePt t="38951" x="8897938" y="5008563"/>
          <p14:tracePt t="38963" x="8883650" y="5075238"/>
          <p14:tracePt t="38972" x="8856663" y="5143500"/>
          <p14:tracePt t="38976" x="8856663" y="5170488"/>
          <p14:tracePt t="38988" x="8829675" y="5224463"/>
          <p14:tracePt t="38993" x="8829675" y="5251450"/>
          <p14:tracePt t="39002" x="8829675" y="5292725"/>
          <p14:tracePt t="39013" x="8829675" y="5386388"/>
          <p14:tracePt t="39018" x="8829675" y="5400675"/>
          <p14:tracePt t="39028" x="8829675" y="5454650"/>
          <p14:tracePt t="39033" x="8829675" y="5521325"/>
          <p14:tracePt t="39042" x="8829675" y="5575300"/>
          <p14:tracePt t="39052" x="8829675" y="5670550"/>
          <p14:tracePt t="39058" x="8843963" y="5697538"/>
          <p14:tracePt t="39069" x="8870950" y="5764213"/>
          <p14:tracePt t="39074" x="8897938" y="5845175"/>
          <p14:tracePt t="39082" x="8910638" y="5899150"/>
          <p14:tracePt t="39092" x="8951913" y="5940425"/>
          <p14:tracePt t="39104" x="8964613" y="5967413"/>
          <p14:tracePt t="39109" x="8991600" y="5967413"/>
          <p14:tracePt t="39113" x="8991600" y="5980113"/>
          <p14:tracePt t="39124" x="9032875" y="6034088"/>
          <p14:tracePt t="39134" x="9072563" y="6075363"/>
          <p14:tracePt t="39138" x="9086850" y="6075363"/>
          <p14:tracePt t="39148" x="9113838" y="6115050"/>
          <p14:tracePt t="39154" x="9207500" y="6142038"/>
          <p14:tracePt t="39164" x="9261475" y="6169025"/>
          <p14:tracePt t="39174" x="9383713" y="6223000"/>
          <p14:tracePt t="39179" x="9423400" y="6249988"/>
          <p14:tracePt t="39188" x="9532938" y="6264275"/>
          <p14:tracePt t="39194" x="9626600" y="6276975"/>
          <p14:tracePt t="39205" x="9748838" y="6303963"/>
          <p14:tracePt t="39214" x="9896475" y="6318250"/>
          <p14:tracePt t="39220" x="9950450" y="6318250"/>
          <p14:tracePt t="39231" x="10085388" y="6318250"/>
          <p14:tracePt t="39236" x="10180638" y="6318250"/>
          <p14:tracePt t="39244" x="10301288" y="6318250"/>
          <p14:tracePt t="39254" x="10544175" y="6318250"/>
          <p14:tracePt t="39260" x="10612438" y="6318250"/>
          <p14:tracePt t="39270" x="10679113" y="6318250"/>
          <p14:tracePt t="39277" x="10801350" y="6291263"/>
          <p14:tracePt t="39283" x="10923588" y="6249988"/>
          <p14:tracePt t="39294" x="11044238" y="6196013"/>
          <p14:tracePt t="39300" x="11044238" y="6183313"/>
          <p14:tracePt t="39310" x="11125200" y="6156325"/>
          <p14:tracePt t="39314" x="11152188" y="6102350"/>
          <p14:tracePt t="39325" x="11179175" y="6075363"/>
          <p14:tracePt t="39338" x="11206163" y="5967413"/>
          <p14:tracePt t="39351" x="11220450" y="5913438"/>
          <p14:tracePt t="39358" x="11220450" y="5818188"/>
          <p14:tracePt t="39369" x="11220450" y="5737225"/>
          <p14:tracePt t="39376" x="11220450" y="5643563"/>
          <p14:tracePt t="39380" x="11220450" y="5602288"/>
          <p14:tracePt t="39390" x="11206163" y="5535613"/>
          <p14:tracePt t="39396" x="11193463" y="5481638"/>
          <p14:tracePt t="39406" x="11166475" y="5427663"/>
          <p14:tracePt t="39417" x="11085513" y="5319713"/>
          <p14:tracePt t="39422" x="11058525" y="5292725"/>
          <p14:tracePt t="39436" x="11031538" y="5224463"/>
          <p14:tracePt t="39447" x="11004550" y="5170488"/>
          <p14:tracePt t="39456" x="10963275" y="5116513"/>
          <p14:tracePt t="39462" x="10936288" y="5089525"/>
          <p14:tracePt t="39472" x="10882313" y="5062538"/>
          <p14:tracePt t="39477" x="10842625" y="5035550"/>
          <p14:tracePt t="39486" x="10828338" y="4967288"/>
          <p14:tracePt t="39497" x="10747375" y="4900613"/>
          <p14:tracePt t="39503" x="10720388" y="4886325"/>
          <p14:tracePt t="39512" x="10666413" y="4846638"/>
          <p14:tracePt t="39517" x="10544175" y="4819650"/>
          <p14:tracePt t="39526" x="10477500" y="4778375"/>
          <p14:tracePt t="39536" x="10288588" y="4711700"/>
          <p14:tracePt t="39542" x="10234613" y="4684713"/>
          <p14:tracePt t="39552" x="10099675" y="4643438"/>
          <p14:tracePt t="39556" x="9977438" y="4630738"/>
          <p14:tracePt t="39569" x="9923463" y="4603750"/>
          <p14:tracePt t="39578" x="9761538" y="4562475"/>
          <p14:tracePt t="39583" x="9734550" y="4562475"/>
          <p14:tracePt t="39593" x="9694863" y="4562475"/>
          <p14:tracePt t="39599" x="9653588" y="4562475"/>
          <p14:tracePt t="39608" x="9613900" y="4549775"/>
          <p14:tracePt t="39620" x="9505950" y="4535488"/>
          <p14:tracePt t="39625" x="9491663" y="4535488"/>
          <p14:tracePt t="39632" x="9437688" y="4535488"/>
          <p14:tracePt t="39637" x="9396413" y="4535488"/>
          <p14:tracePt t="39648" x="9369425" y="4535488"/>
          <p14:tracePt t="39661" x="9275763" y="4549775"/>
          <p14:tracePt t="39664" x="9261475" y="4549775"/>
          <p14:tracePt t="39672" x="9221788" y="4576763"/>
          <p14:tracePt t="39677" x="9167813" y="4603750"/>
          <p14:tracePt t="39689" x="9086850" y="4643438"/>
          <p14:tracePt t="39698" x="8978900" y="4724400"/>
          <p14:tracePt t="39703" x="8978900" y="4738688"/>
          <p14:tracePt t="39714" x="8937625" y="4765675"/>
          <p14:tracePt t="39719" x="8883650" y="4832350"/>
          <p14:tracePt t="39728" x="8843963" y="4859338"/>
          <p14:tracePt t="39738" x="8829675" y="4873625"/>
          <p14:tracePt t="39744" x="8829675" y="4886325"/>
          <p14:tracePt t="39754" x="8816975" y="4927600"/>
          <p14:tracePt t="39759" x="8802688" y="4967288"/>
          <p14:tracePt t="39769" x="8802688" y="5035550"/>
          <p14:tracePt t="39778" x="8802688" y="5102225"/>
          <p14:tracePt t="39784" x="8802688" y="5129213"/>
          <p14:tracePt t="39794" x="8816975" y="5197475"/>
          <p14:tracePt t="39800" x="8816975" y="5211763"/>
          <p14:tracePt t="39811" x="8843963" y="5224463"/>
          <p14:tracePt t="39820" x="8856663" y="5265738"/>
          <p14:tracePt t="39842" x="8870950" y="5278438"/>
          <p14:tracePt t="40645" x="8843963" y="5211763"/>
          <p14:tracePt t="40652" x="8843963" y="5170488"/>
          <p14:tracePt t="40656" x="8829675" y="5157788"/>
          <p14:tracePt t="40666" x="8816975" y="5129213"/>
          <p14:tracePt t="40672" x="8775700" y="5048250"/>
          <p14:tracePt t="40682" x="8748713" y="4967288"/>
          <p14:tracePt t="40686" x="8736013" y="4967288"/>
          <p14:tracePt t="40697" x="8709025" y="4900613"/>
          <p14:tracePt t="40702" x="8682038" y="4846638"/>
          <p14:tracePt t="40712" x="8667750" y="4778375"/>
          <p14:tracePt t="40723" x="8601075" y="4657725"/>
          <p14:tracePt t="40728" x="8586788" y="4616450"/>
          <p14:tracePt t="40739" x="8559800" y="4576763"/>
          <p14:tracePt t="40745" x="8532813" y="4508500"/>
          <p14:tracePt t="40752" x="8505825" y="4387850"/>
          <p14:tracePt t="40762" x="8466138" y="4225925"/>
          <p14:tracePt t="40768" x="8466138" y="4198938"/>
          <p14:tracePt t="40778" x="8439150" y="4090988"/>
          <p14:tracePt t="40781" x="8439150" y="4010025"/>
          <p14:tracePt t="40792" x="8412163" y="3887788"/>
          <p14:tracePt t="40802" x="8385175" y="3752850"/>
          <p14:tracePt t="40807" x="8385175" y="3713163"/>
          <p14:tracePt t="40818" x="8358188" y="3644900"/>
          <p14:tracePt t="40824" x="8358188" y="3578225"/>
          <p14:tracePt t="40834" x="8358188" y="3524250"/>
          <p14:tracePt t="40844" x="8343900" y="3402013"/>
          <p14:tracePt t="40847" x="8343900" y="3387725"/>
          <p14:tracePt t="40858" x="8343900" y="3333750"/>
          <p14:tracePt t="40864" x="8316913" y="3252788"/>
          <p14:tracePt t="40874" x="8316913" y="3171825"/>
          <p14:tracePt t="40884" x="8316913" y="3078163"/>
          <p14:tracePt t="40888" x="8316913" y="3024188"/>
          <p14:tracePt t="40898" x="8304213" y="2955925"/>
          <p14:tracePt t="40903" x="8289925" y="2874963"/>
          <p14:tracePt t="40914" x="8289925" y="2847975"/>
          <p14:tracePt t="40923" x="8289925" y="2781300"/>
          <p14:tracePt t="40927" x="8289925" y="2754313"/>
          <p14:tracePt t="40940" x="8289925" y="2713038"/>
          <p14:tracePt t="40944" x="8289925" y="2673350"/>
          <p14:tracePt t="40956" x="8304213" y="2646363"/>
          <p14:tracePt t="40964" x="8343900" y="2551113"/>
          <p14:tracePt t="40980" x="8370888" y="2511425"/>
          <p14:tracePt t="40984" x="8370888" y="2470150"/>
          <p14:tracePt t="40994" x="8385175" y="2430463"/>
          <p14:tracePt t="41003" x="8385175" y="2349500"/>
          <p14:tracePt t="41010" x="8385175" y="2335213"/>
          <p14:tracePt t="41020" x="8385175" y="2295525"/>
          <p14:tracePt t="41024" x="8385175" y="2281238"/>
          <p14:tracePt t="41035" x="8385175" y="2254250"/>
          <p14:tracePt t="41044" x="8397875" y="2200275"/>
          <p14:tracePt t="41061" x="8397875" y="2187575"/>
          <p14:tracePt t="41160" x="8397875" y="2173288"/>
          <p14:tracePt t="41302" x="8412163" y="2160588"/>
          <p14:tracePt t="41307" x="8412163" y="2133600"/>
          <p14:tracePt t="41318" x="8451850" y="2092325"/>
          <p14:tracePt t="41329" x="8478838" y="2052638"/>
          <p14:tracePt t="41335" x="8493125" y="2052638"/>
          <p14:tracePt t="41343" x="8520113" y="1998663"/>
          <p14:tracePt t="41349" x="8532813" y="1984375"/>
          <p14:tracePt t="41358" x="8574088" y="1944688"/>
          <p14:tracePt t="41364" x="8601075" y="1917700"/>
          <p14:tracePt t="41374" x="8628063" y="1890713"/>
          <p14:tracePt t="41384" x="8667750" y="1863725"/>
          <p14:tracePt t="41399" x="8694738" y="1836738"/>
          <p14:tracePt t="41404" x="8748713" y="1822450"/>
          <p14:tracePt t="41415" x="8775700" y="1795463"/>
          <p14:tracePt t="41424" x="8883650" y="1755775"/>
          <p14:tracePt t="41430" x="8897938" y="1755775"/>
          <p14:tracePt t="41441" x="8951913" y="1728788"/>
          <p14:tracePt t="41444" x="9032875" y="1700213"/>
          <p14:tracePt t="41454" x="9086850" y="1660525"/>
          <p14:tracePt t="41465" x="9180513" y="1633538"/>
          <p14:tracePt t="41470" x="9207500" y="1619250"/>
          <p14:tracePt t="41480" x="9261475" y="1606550"/>
          <p14:tracePt t="41483" x="9302750" y="1592263"/>
          <p14:tracePt t="41494" x="9329738" y="1579563"/>
          <p14:tracePt t="41504" x="9383713" y="1579563"/>
          <p14:tracePt t="41509" x="9410700" y="1579563"/>
          <p14:tracePt t="41537" x="9437688" y="1579563"/>
          <p14:tracePt t="41546" x="9450388" y="1579563"/>
          <p14:tracePt t="41657" x="9464675" y="1565275"/>
          <p14:tracePt t="41682" x="9464675" y="1552575"/>
          <p14:tracePt t="41686" x="9450388" y="1538288"/>
          <p14:tracePt t="41705" x="9437688" y="1525588"/>
          <p14:tracePt t="41707" x="9423400" y="1525588"/>
          <p14:tracePt t="41723" x="9410700" y="1525588"/>
          <p14:tracePt t="41727" x="9383713" y="1511300"/>
          <p14:tracePt t="41736" x="9369425" y="1511300"/>
          <p14:tracePt t="41751" x="9329738" y="1511300"/>
          <p14:tracePt t="41763" x="9302750" y="1511300"/>
          <p14:tracePt t="41769" x="9275763" y="1511300"/>
          <p14:tracePt t="41780" x="9248775" y="1511300"/>
          <p14:tracePt t="41789" x="9207500" y="1511300"/>
          <p14:tracePt t="41793" x="9194800" y="1511300"/>
          <p14:tracePt t="41801" x="9153525" y="1511300"/>
          <p14:tracePt t="41807" x="9126538" y="1511300"/>
          <p14:tracePt t="41818" x="9113838" y="1511300"/>
          <p14:tracePt t="41828" x="9045575" y="1525588"/>
          <p14:tracePt t="41833" x="9032875" y="1525588"/>
          <p14:tracePt t="41841" x="9005888" y="1552575"/>
          <p14:tracePt t="41847" x="8991600" y="1552575"/>
          <p14:tracePt t="41858" x="8978900" y="1552575"/>
          <p14:tracePt t="41868" x="8937625" y="1565275"/>
          <p14:tracePt t="41884" x="8924925" y="1579563"/>
          <p14:tracePt t="41889" x="8883650" y="1579563"/>
          <p14:tracePt t="41898" x="8843963" y="1579563"/>
          <p14:tracePt t="41909" x="8789988" y="1592263"/>
          <p14:tracePt t="41914" x="8775700" y="1592263"/>
          <p14:tracePt t="41924" x="8748713" y="1606550"/>
          <p14:tracePt t="41928" x="8709025" y="1619250"/>
          <p14:tracePt t="41938" x="8667750" y="1619250"/>
          <p14:tracePt t="41950" x="8655050" y="1633538"/>
          <p14:tracePt t="41955" x="8628063" y="1660525"/>
          <p14:tracePt t="41964" x="8613775" y="1660525"/>
          <p14:tracePt t="41970" x="8601075" y="1660525"/>
          <p14:tracePt t="41981" x="8574088" y="1687513"/>
          <p14:tracePt t="41991" x="8547100" y="1714500"/>
          <p14:tracePt t="41996" x="8520113" y="1741488"/>
          <p14:tracePt t="42004" x="8520113" y="1768475"/>
          <p14:tracePt t="42010" x="8478838" y="1795463"/>
          <p14:tracePt t="42020" x="8466138" y="1836738"/>
          <p14:tracePt t="42030" x="8439150" y="1930400"/>
          <p14:tracePt t="42035" x="8439150" y="1944688"/>
          <p14:tracePt t="42044" x="8424863" y="2011363"/>
          <p14:tracePt t="42050" x="8424863" y="2106613"/>
          <p14:tracePt t="42060" x="8424863" y="2200275"/>
          <p14:tracePt t="42071" x="8424863" y="2335213"/>
          <p14:tracePt t="42075" x="8424863" y="2362200"/>
          <p14:tracePt t="42084" x="8424863" y="2457450"/>
          <p14:tracePt t="42090" x="8439150" y="2565400"/>
          <p14:tracePt t="42101" x="8478838" y="2619375"/>
          <p14:tracePt t="42111" x="8574088" y="2781300"/>
          <p14:tracePt t="42117" x="8601075" y="2820988"/>
          <p14:tracePt t="42126" x="8640763" y="2889250"/>
          <p14:tracePt t="42131" x="8694738" y="2997200"/>
          <p14:tracePt t="42140" x="8775700" y="3063875"/>
          <p14:tracePt t="42150" x="8843963" y="3144838"/>
          <p14:tracePt t="42167" x="8870950" y="3159125"/>
          <p14:tracePt t="42172" x="8897938" y="3171825"/>
          <p14:tracePt t="42180" x="8924925" y="3186113"/>
          <p14:tracePt t="42190" x="9005888" y="3213100"/>
          <p14:tracePt t="42197" x="9018588" y="3213100"/>
          <p14:tracePt t="42206" x="9059863" y="3252788"/>
          <p14:tracePt t="42211" x="9153525" y="3267075"/>
          <p14:tracePt t="42222" x="9221788" y="3267075"/>
          <p14:tracePt t="42232" x="9383713" y="3306763"/>
          <p14:tracePt t="42235" x="9410700" y="3306763"/>
          <p14:tracePt t="42246" x="9532938" y="3321050"/>
          <p14:tracePt t="42252" x="9667875" y="3321050"/>
          <p14:tracePt t="42262" x="9775825" y="3321050"/>
          <p14:tracePt t="42272" x="10004425" y="3321050"/>
          <p14:tracePt t="42277" x="10072688" y="3333750"/>
          <p14:tracePt t="42286" x="10193338" y="3333750"/>
          <p14:tracePt t="42292" x="10288588" y="3348038"/>
          <p14:tracePt t="42303" x="10355263" y="3360738"/>
          <p14:tracePt t="42312" x="10490200" y="3360738"/>
          <p14:tracePt t="42317" x="10517188" y="3360738"/>
          <p14:tracePt t="42326" x="10598150" y="3360738"/>
          <p14:tracePt t="42331" x="10639425" y="3360738"/>
          <p14:tracePt t="42342" x="10706100" y="3360738"/>
          <p14:tracePt t="42352" x="10842625" y="3348038"/>
          <p14:tracePt t="42357" x="10869613" y="3348038"/>
          <p14:tracePt t="42368" x="10923588" y="3321050"/>
          <p14:tracePt t="42372" x="10977563" y="3267075"/>
          <p14:tracePt t="42382" x="11017250" y="3240088"/>
          <p14:tracePt t="42392" x="11125200" y="3198813"/>
          <p14:tracePt t="42397" x="11139488" y="3186113"/>
          <p14:tracePt t="42413" x="11193463" y="3117850"/>
          <p14:tracePt t="42423" x="11206163" y="3090863"/>
          <p14:tracePt t="42432" x="11233150" y="3036888"/>
          <p14:tracePt t="42438" x="11247438" y="3024188"/>
          <p14:tracePt t="42450" x="11260138" y="2970213"/>
          <p14:tracePt t="42457" x="11260138" y="2916238"/>
          <p14:tracePt t="42466" x="11274425" y="2794000"/>
          <p14:tracePt t="42471" x="11274425" y="2767013"/>
          <p14:tracePt t="42480" x="11274425" y="2713038"/>
          <p14:tracePt t="42486" x="11274425" y="2632075"/>
          <p14:tracePt t="42497" x="11274425" y="2538413"/>
          <p14:tracePt t="42507" x="11274425" y="2470150"/>
          <p14:tracePt t="42512" x="11274425" y="2443163"/>
          <p14:tracePt t="42521" x="11220450" y="2322513"/>
          <p14:tracePt t="42525" x="11220450" y="2308225"/>
          <p14:tracePt t="42536" x="11179175" y="2241550"/>
          <p14:tracePt t="42542" x="11139488" y="2160588"/>
          <p14:tracePt t="42552" x="11125200" y="2119313"/>
          <p14:tracePt t="42563" x="11044238" y="1984375"/>
          <p14:tracePt t="42568" x="11017250" y="1971675"/>
          <p14:tracePt t="42579" x="10977563" y="1930400"/>
          <p14:tracePt t="42583" x="10936288" y="1863725"/>
          <p14:tracePt t="42592" x="10896600" y="1836738"/>
          <p14:tracePt t="42602" x="10814050" y="1741488"/>
          <p14:tracePt t="42608" x="10774363" y="1728788"/>
          <p14:tracePt t="42619" x="10706100" y="1673225"/>
          <p14:tracePt t="42625" x="10598150" y="1592263"/>
          <p14:tracePt t="42632" x="10504488" y="1538288"/>
          <p14:tracePt t="42642" x="10301288" y="1471613"/>
          <p14:tracePt t="42647" x="10247313" y="1457325"/>
          <p14:tracePt t="42658" x="10126663" y="1430338"/>
          <p14:tracePt t="42661" x="9950450" y="1417638"/>
          <p14:tracePt t="42675" x="9788525" y="1403350"/>
          <p14:tracePt t="42684" x="9559925" y="1376363"/>
          <p14:tracePt t="42689" x="9518650" y="1376363"/>
          <p14:tracePt t="42698" x="9423400" y="1376363"/>
          <p14:tracePt t="42704" x="9288463" y="1376363"/>
          <p14:tracePt t="42714" x="9221788" y="1376363"/>
          <p14:tracePt t="42724" x="9086850" y="1376363"/>
          <p14:tracePt t="42728" x="9059863" y="1376363"/>
          <p14:tracePt t="42739" x="8991600" y="1376363"/>
          <p14:tracePt t="42744" x="8951913" y="1376363"/>
          <p14:tracePt t="42755" x="8897938" y="1376363"/>
          <p14:tracePt t="42764" x="8843963" y="1376363"/>
          <p14:tracePt t="42767" x="8802688" y="1376363"/>
          <p14:tracePt t="42778" x="8789988" y="1376363"/>
          <p14:tracePt t="42785" x="8748713" y="1376363"/>
          <p14:tracePt t="42794" x="8709025" y="1403350"/>
          <p14:tracePt t="42804" x="8601075" y="1498600"/>
          <p14:tracePt t="42809" x="8574088" y="1525588"/>
          <p14:tracePt t="42820" x="8520113" y="1606550"/>
          <p14:tracePt t="42824" x="8466138" y="1714500"/>
          <p14:tracePt t="42834" x="8397875" y="1822450"/>
          <p14:tracePt t="42844" x="8343900" y="2011363"/>
          <p14:tracePt t="42850" x="8343900" y="2079625"/>
          <p14:tracePt t="42860" x="8331200" y="2173288"/>
          <p14:tracePt t="42864" x="8331200" y="2200275"/>
          <p14:tracePt t="42874" x="8331200" y="2308225"/>
          <p14:tracePt t="42885" x="8331200" y="2470150"/>
          <p14:tracePt t="42890" x="8343900" y="2484438"/>
          <p14:tracePt t="42901" x="8385175" y="2578100"/>
          <p14:tracePt t="42908" x="8412163" y="2632075"/>
          <p14:tracePt t="42916" x="8466138" y="2754313"/>
          <p14:tracePt t="42926" x="8547100" y="2874963"/>
          <p14:tracePt t="42929" x="8574088" y="2928938"/>
          <p14:tracePt t="42940" x="8601075" y="2955925"/>
          <p14:tracePt t="42946" x="8667750" y="3024188"/>
          <p14:tracePt t="42956" x="8682038" y="3063875"/>
          <p14:tracePt t="42967" x="8763000" y="3159125"/>
          <p14:tracePt t="42971" x="8775700" y="3171825"/>
          <p14:tracePt t="42980" x="8829675" y="3213100"/>
          <p14:tracePt t="42985" x="8843963" y="3252788"/>
          <p14:tracePt t="42996" x="8924925" y="3294063"/>
          <p14:tracePt t="43006" x="9045575" y="3387725"/>
          <p14:tracePt t="43009" x="9086850" y="3402013"/>
          <p14:tracePt t="43021" x="9167813" y="3443288"/>
          <p14:tracePt t="43026" x="9248775" y="3470275"/>
          <p14:tracePt t="43035" x="9342438" y="3497263"/>
          <p14:tracePt t="43045" x="9545638" y="3563938"/>
          <p14:tracePt t="43052" x="9599613" y="3563938"/>
          <p14:tracePt t="43062" x="9707563" y="3578225"/>
          <p14:tracePt t="43066" x="9869488" y="3578225"/>
          <p14:tracePt t="43076" x="10018713" y="3605213"/>
          <p14:tracePt t="43086" x="10220325" y="3605213"/>
          <p14:tracePt t="43092" x="10288588" y="3605213"/>
          <p14:tracePt t="43102" x="10382250" y="3605213"/>
          <p14:tracePt t="43107" x="10504488" y="3605213"/>
          <p14:tracePt t="43116" x="10612438" y="3605213"/>
          <p14:tracePt t="43126" x="10760075" y="3536950"/>
          <p14:tracePt t="43142" x="10842625" y="3497263"/>
          <p14:tracePt t="43149" x="10909300" y="3455988"/>
          <p14:tracePt t="43158" x="10923588" y="3414713"/>
          <p14:tracePt t="43168" x="11017250" y="3348038"/>
          <p14:tracePt t="43172" x="11058525" y="3321050"/>
          <p14:tracePt t="43182" x="11085513" y="3240088"/>
          <p14:tracePt t="43188" x="11125200" y="3144838"/>
          <p14:tracePt t="43198" x="11152188" y="3090863"/>
          <p14:tracePt t="43210" x="11179175" y="2928938"/>
          <p14:tracePt t="43213" x="11193463" y="2901950"/>
          <p14:tracePt t="43222" x="11193463" y="2820988"/>
          <p14:tracePt t="43228" x="11206163" y="2727325"/>
          <p14:tracePt t="43238" x="11206163" y="2673350"/>
          <p14:tracePt t="43248" x="11206163" y="2538413"/>
          <p14:tracePt t="43253" x="11206163" y="2497138"/>
          <p14:tracePt t="43264" x="11206163" y="2430463"/>
          <p14:tracePt t="43268" x="11206163" y="2322513"/>
          <p14:tracePt t="43278" x="11179175" y="2241550"/>
          <p14:tracePt t="43288" x="11098213" y="2079625"/>
          <p14:tracePt t="43294" x="11098213" y="2065338"/>
          <p14:tracePt t="43304" x="11058525" y="2011363"/>
          <p14:tracePt t="43309" x="10963275" y="1876425"/>
          <p14:tracePt t="43318" x="10923588" y="1822450"/>
          <p14:tracePt t="43328" x="10814050" y="1673225"/>
          <p14:tracePt t="43333" x="10774363" y="1646238"/>
          <p14:tracePt t="43344" x="10733088" y="1592263"/>
          <p14:tracePt t="43348" x="10679113" y="1538288"/>
          <p14:tracePt t="43358" x="10612438" y="1471613"/>
          <p14:tracePt t="43370" x="10490200" y="1403350"/>
          <p14:tracePt t="43376" x="10436225" y="1376363"/>
          <p14:tracePt t="43385" x="10355263" y="1363663"/>
          <p14:tracePt t="43390" x="10234613" y="1309688"/>
          <p14:tracePt t="43400" x="10126663" y="1295400"/>
          <p14:tracePt t="43411" x="9923463" y="1268413"/>
          <p14:tracePt t="43414" x="9856788" y="1268413"/>
          <p14:tracePt t="43424" x="9734550" y="1268413"/>
          <p14:tracePt t="43429" x="9586913" y="1268413"/>
          <p14:tracePt t="43440" x="9464675" y="1268413"/>
          <p14:tracePt t="43450" x="9261475" y="1268413"/>
          <p14:tracePt t="43454" x="9234488" y="1268413"/>
          <p14:tracePt t="43463" x="9113838" y="1268413"/>
          <p14:tracePt t="43469" x="9005888" y="1309688"/>
          <p14:tracePt t="43483" x="8883650" y="1349375"/>
          <p14:tracePt t="43490" x="8682038" y="1444625"/>
          <p14:tracePt t="43496" x="8640763" y="1444625"/>
          <p14:tracePt t="43506" x="8532813" y="1511300"/>
          <p14:tracePt t="43510" x="8412163" y="1660525"/>
          <p14:tracePt t="43520" x="8304213" y="1755775"/>
          <p14:tracePt t="43530" x="8113713" y="2011363"/>
          <p14:tracePt t="43536" x="8101013" y="2052638"/>
          <p14:tracePt t="43545" x="8074025" y="2146300"/>
          <p14:tracePt t="43549" x="8074025" y="2295525"/>
          <p14:tracePt t="43559" x="8074025" y="2430463"/>
          <p14:tracePt t="43571" x="8074025" y="2646363"/>
          <p14:tracePt t="43575" x="8074025" y="2686050"/>
          <p14:tracePt t="43586" x="8074025" y="2808288"/>
          <p14:tracePt t="43591" x="8074025" y="2916238"/>
          <p14:tracePt t="43602" x="8101013" y="3063875"/>
          <p14:tracePt t="43612" x="8235950" y="3360738"/>
          <p14:tracePt t="43616" x="8250238" y="3414713"/>
          <p14:tracePt t="43626" x="8304213" y="3563938"/>
          <p14:tracePt t="43632" x="8343900" y="3659188"/>
          <p14:tracePt t="43642" x="8397875" y="3740150"/>
          <p14:tracePt t="43652" x="8505825" y="3848100"/>
          <p14:tracePt t="43657" x="8532813" y="3860800"/>
          <p14:tracePt t="43665" x="8559800" y="3902075"/>
          <p14:tracePt t="43671" x="8640763" y="3968750"/>
          <p14:tracePt t="43682" x="8763000" y="4022725"/>
          <p14:tracePt t="43691" x="9005888" y="4103688"/>
          <p14:tracePt t="43695" x="9086850" y="4103688"/>
          <p14:tracePt t="43706" x="9275763" y="4130675"/>
          <p14:tracePt t="43713" x="9450388" y="4130675"/>
          <p14:tracePt t="43723" x="9613900" y="4130675"/>
          <p14:tracePt t="43732" x="10018713" y="4130675"/>
          <p14:tracePt t="43737" x="10112375" y="4130675"/>
          <p14:tracePt t="43748" x="10328275" y="4130675"/>
          <p14:tracePt t="43752" x="10585450" y="4130675"/>
          <p14:tracePt t="43762" x="10760075" y="4130675"/>
          <p14:tracePt t="43772" x="11098213" y="3995738"/>
          <p14:tracePt t="43778" x="11152188" y="3956050"/>
          <p14:tracePt t="43788" x="11301413" y="3848100"/>
          <p14:tracePt t="43792" x="11436350" y="3698875"/>
          <p14:tracePt t="43802" x="11544300" y="3563938"/>
          <p14:tracePt t="43812" x="11652250" y="3375025"/>
          <p14:tracePt t="43817" x="11679238" y="3321050"/>
          <p14:tracePt t="43829" x="11691938" y="3213100"/>
          <p14:tracePt t="43834" x="11718925" y="3090863"/>
          <p14:tracePt t="43844" x="11718925" y="2982913"/>
          <p14:tracePt t="43854" x="11718925" y="2781300"/>
          <p14:tracePt t="43858" x="11718925" y="2754313"/>
          <p14:tracePt t="43868" x="11718925" y="2646363"/>
          <p14:tracePt t="43874" x="11637963" y="2511425"/>
          <p14:tracePt t="43884" x="11598275" y="2403475"/>
          <p14:tracePt t="43894" x="11476038" y="2241550"/>
          <p14:tracePt t="43898" x="11463338" y="2214563"/>
          <p14:tracePt t="43908" x="11409363" y="2133600"/>
          <p14:tracePt t="43914" x="11368088" y="2106613"/>
          <p14:tracePt t="43924" x="11368088" y="2092325"/>
          <p14:tracePt t="43934" x="11355388" y="2079625"/>
          <p14:tracePt t="43946" x="11341100" y="2079625"/>
          <p14:tracePt t="44008" x="11328400" y="2079625"/>
          <p14:tracePt t="44014" x="11314113" y="2133600"/>
          <p14:tracePt t="44021" x="11287125" y="2160588"/>
          <p14:tracePt t="44034" x="11274425" y="2187575"/>
          <p14:tracePt t="44045" x="11247438" y="2241550"/>
          <p14:tracePt t="44073" x="11247438" y="2268538"/>
          <p14:tracePt t="44098" x="11247438" y="2281238"/>
          <p14:tracePt t="44111" x="11247438" y="2295525"/>
          <p14:tracePt t="44116" x="11247438" y="2335213"/>
          <p14:tracePt t="44126" x="11247438" y="2349500"/>
          <p14:tracePt t="44137" x="11247438" y="2403475"/>
          <p14:tracePt t="44140" x="11247438" y="2443163"/>
          <p14:tracePt t="44150" x="11314113" y="2511425"/>
          <p14:tracePt t="44156" x="11436350" y="2632075"/>
          <p14:tracePt t="44165" x="11557000" y="2686050"/>
          <p14:tracePt t="44176" x="11841163" y="2862263"/>
          <p14:tracePt t="44181" x="11895138" y="2874963"/>
          <p14:tracePt t="44192" x="12015788" y="2943225"/>
          <p14:tracePt t="44196" x="12165013" y="298291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39C97-A583-675C-40AE-A1C42F1BE2B6}"/>
            </a:ext>
          </a:extLst>
        </p:cNvPr>
        <p:cNvGrpSpPr/>
        <p:nvPr/>
      </p:nvGrpSpPr>
      <p:grpSpPr>
        <a:xfrm>
          <a:off x="0" y="0"/>
          <a:ext cx="0" cy="0"/>
          <a:chOff x="0" y="0"/>
          <a:chExt cx="0" cy="0"/>
        </a:xfrm>
      </p:grpSpPr>
      <p:grpSp>
        <p:nvGrpSpPr>
          <p:cNvPr id="10" name="Grupo 9">
            <a:extLst>
              <a:ext uri="{FF2B5EF4-FFF2-40B4-BE49-F238E27FC236}">
                <a16:creationId xmlns:a16="http://schemas.microsoft.com/office/drawing/2014/main" id="{9E160D76-9D55-0F73-8744-A0B07F0FB911}"/>
              </a:ext>
            </a:extLst>
          </p:cNvPr>
          <p:cNvGrpSpPr/>
          <p:nvPr/>
        </p:nvGrpSpPr>
        <p:grpSpPr>
          <a:xfrm>
            <a:off x="-326686" y="1"/>
            <a:ext cx="2020619" cy="7373068"/>
            <a:chOff x="-326686" y="1"/>
            <a:chExt cx="2020619" cy="7373068"/>
          </a:xfrm>
        </p:grpSpPr>
        <p:sp>
          <p:nvSpPr>
            <p:cNvPr id="11" name="Rectángulo 10">
              <a:extLst>
                <a:ext uri="{FF2B5EF4-FFF2-40B4-BE49-F238E27FC236}">
                  <a16:creationId xmlns:a16="http://schemas.microsoft.com/office/drawing/2014/main" id="{6B645C8C-A863-6791-3F7C-35B5F6CA0F16}"/>
                </a:ext>
              </a:extLst>
            </p:cNvPr>
            <p:cNvSpPr/>
            <p:nvPr/>
          </p:nvSpPr>
          <p:spPr>
            <a:xfrm>
              <a:off x="-14395" y="1"/>
              <a:ext cx="1000047" cy="6858000"/>
            </a:xfrm>
            <a:prstGeom prst="rect">
              <a:avLst/>
            </a:prstGeom>
            <a:solidFill>
              <a:srgbClr val="81C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Elipse 11">
              <a:extLst>
                <a:ext uri="{FF2B5EF4-FFF2-40B4-BE49-F238E27FC236}">
                  <a16:creationId xmlns:a16="http://schemas.microsoft.com/office/drawing/2014/main" id="{C1FAD820-D244-3C37-EAA1-3D3CD013B689}"/>
                </a:ext>
              </a:extLst>
            </p:cNvPr>
            <p:cNvSpPr/>
            <p:nvPr/>
          </p:nvSpPr>
          <p:spPr>
            <a:xfrm>
              <a:off x="-326686" y="5435087"/>
              <a:ext cx="1856843" cy="19379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4" name="Imagen 13">
              <a:extLst>
                <a:ext uri="{FF2B5EF4-FFF2-40B4-BE49-F238E27FC236}">
                  <a16:creationId xmlns:a16="http://schemas.microsoft.com/office/drawing/2014/main" id="{296D43EA-05DE-8937-54CB-058F020121A1}"/>
                </a:ext>
              </a:extLst>
            </p:cNvPr>
            <p:cNvPicPr>
              <a:picLocks noChangeAspect="1"/>
            </p:cNvPicPr>
            <p:nvPr/>
          </p:nvPicPr>
          <p:blipFill>
            <a:blip r:embed="rId5"/>
            <a:stretch>
              <a:fillRect/>
            </a:stretch>
          </p:blipFill>
          <p:spPr>
            <a:xfrm>
              <a:off x="12901" y="5632132"/>
              <a:ext cx="1681032" cy="1034796"/>
            </a:xfrm>
            <a:prstGeom prst="rect">
              <a:avLst/>
            </a:prstGeom>
          </p:spPr>
        </p:pic>
      </p:grpSp>
      <p:graphicFrame>
        <p:nvGraphicFramePr>
          <p:cNvPr id="2" name="Chart 1">
            <a:extLst>
              <a:ext uri="{FF2B5EF4-FFF2-40B4-BE49-F238E27FC236}">
                <a16:creationId xmlns:a16="http://schemas.microsoft.com/office/drawing/2014/main" id="{00000000-0008-0000-0100-000016000000}"/>
              </a:ext>
            </a:extLst>
          </p:cNvPr>
          <p:cNvGraphicFramePr>
            <a:graphicFrameLocks/>
          </p:cNvGraphicFramePr>
          <p:nvPr>
            <p:extLst>
              <p:ext uri="{D42A27DB-BD31-4B8C-83A1-F6EECF244321}">
                <p14:modId xmlns:p14="http://schemas.microsoft.com/office/powerpoint/2010/main" val="2152837829"/>
              </p:ext>
            </p:extLst>
          </p:nvPr>
        </p:nvGraphicFramePr>
        <p:xfrm>
          <a:off x="1268179" y="1516100"/>
          <a:ext cx="6139937" cy="362021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Chart 6">
            <a:extLst>
              <a:ext uri="{FF2B5EF4-FFF2-40B4-BE49-F238E27FC236}">
                <a16:creationId xmlns:a16="http://schemas.microsoft.com/office/drawing/2014/main" id="{00000000-0008-0000-0100-000017000000}"/>
              </a:ext>
            </a:extLst>
          </p:cNvPr>
          <p:cNvGraphicFramePr>
            <a:graphicFrameLocks/>
          </p:cNvGraphicFramePr>
          <p:nvPr>
            <p:extLst>
              <p:ext uri="{D42A27DB-BD31-4B8C-83A1-F6EECF244321}">
                <p14:modId xmlns:p14="http://schemas.microsoft.com/office/powerpoint/2010/main" val="1089446899"/>
              </p:ext>
            </p:extLst>
          </p:nvPr>
        </p:nvGraphicFramePr>
        <p:xfrm>
          <a:off x="7246090" y="1858269"/>
          <a:ext cx="4767234" cy="2555952"/>
        </p:xfrm>
        <a:graphic>
          <a:graphicData uri="http://schemas.openxmlformats.org/drawingml/2006/chart">
            <c:chart xmlns:c="http://schemas.openxmlformats.org/drawingml/2006/chart" xmlns:r="http://schemas.openxmlformats.org/officeDocument/2006/relationships" r:id="rId7"/>
          </a:graphicData>
        </a:graphic>
      </p:graphicFrame>
      <p:sp>
        <p:nvSpPr>
          <p:cNvPr id="8" name="Rectángulo 12">
            <a:extLst>
              <a:ext uri="{FF2B5EF4-FFF2-40B4-BE49-F238E27FC236}">
                <a16:creationId xmlns:a16="http://schemas.microsoft.com/office/drawing/2014/main" id="{270B0198-7E4A-5479-F0F8-32F9314B434E}"/>
              </a:ext>
            </a:extLst>
          </p:cNvPr>
          <p:cNvSpPr/>
          <p:nvPr/>
        </p:nvSpPr>
        <p:spPr>
          <a:xfrm>
            <a:off x="1188382" y="191072"/>
            <a:ext cx="10615358" cy="646331"/>
          </a:xfrm>
          <a:prstGeom prst="rect">
            <a:avLst/>
          </a:prstGeom>
        </p:spPr>
        <p:txBody>
          <a:bodyPr wrap="square">
            <a:spAutoFit/>
          </a:bodyPr>
          <a:lstStyle/>
          <a:p>
            <a:r>
              <a:rPr lang="es-ES" sz="3600" b="1" dirty="0">
                <a:solidFill>
                  <a:schemeClr val="accent5">
                    <a:lumMod val="75000"/>
                  </a:schemeClr>
                </a:solidFill>
              </a:rPr>
              <a:t>ANÁLISIS COSTO BENEFICIO</a:t>
            </a:r>
            <a:endParaRPr lang="es-CO" sz="3600" b="1" baseline="-25000" dirty="0">
              <a:solidFill>
                <a:schemeClr val="accent5">
                  <a:lumMod val="75000"/>
                </a:schemeClr>
              </a:solidFill>
            </a:endParaRPr>
          </a:p>
        </p:txBody>
      </p:sp>
      <p:pic>
        <p:nvPicPr>
          <p:cNvPr id="13" name="Audio 12">
            <a:hlinkClick r:id="" action="ppaction://media"/>
            <a:extLst>
              <a:ext uri="{FF2B5EF4-FFF2-40B4-BE49-F238E27FC236}">
                <a16:creationId xmlns:a16="http://schemas.microsoft.com/office/drawing/2014/main" id="{96610327-B9D1-D342-F47F-C214EF74059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34916724"/>
      </p:ext>
    </p:extLst>
  </p:cSld>
  <p:clrMapOvr>
    <a:masterClrMapping/>
  </p:clrMapOvr>
  <mc:AlternateContent xmlns:mc="http://schemas.openxmlformats.org/markup-compatibility/2006">
    <mc:Choice xmlns:p14="http://schemas.microsoft.com/office/powerpoint/2010/main" Requires="p14">
      <p:transition spd="slow" p14:dur="2000" advTm="120228"/>
    </mc:Choice>
    <mc:Fallback>
      <p:transition spd="slow" advTm="120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59154" x="647700" y="4184650"/>
          <p14:tracePt t="59164" x="769938" y="4184650"/>
          <p14:tracePt t="59175" x="985838" y="4184650"/>
          <p14:tracePt t="59180" x="1052513" y="4184650"/>
          <p14:tracePt t="59188" x="1282700" y="4252913"/>
          <p14:tracePt t="59193" x="1336675" y="4265613"/>
          <p14:tracePt t="59204" x="1498600" y="4292600"/>
          <p14:tracePt t="59216" x="1674813" y="4333875"/>
          <p14:tracePt t="59221" x="1714500" y="4333875"/>
          <p14:tracePt t="59230" x="1863725" y="4346575"/>
          <p14:tracePt t="59232" x="1903413" y="4346575"/>
          <p14:tracePt t="59244" x="2038350" y="4400550"/>
          <p14:tracePt t="59256" x="2362200" y="4508500"/>
          <p14:tracePt t="59262" x="2470150" y="4562475"/>
          <p14:tracePt t="59270" x="2889250" y="4859338"/>
          <p14:tracePt t="59275" x="2997200" y="4927600"/>
          <p14:tracePt t="59284" x="3200400" y="5021263"/>
          <p14:tracePt t="59295" x="3470275" y="5129213"/>
          <p14:tracePt t="59300" x="3524250" y="5143500"/>
          <p14:tracePt t="59309" x="3617913" y="5143500"/>
          <p14:tracePt t="59315" x="3644900" y="5143500"/>
          <p14:tracePt t="59326" x="3671888" y="5143500"/>
          <p14:tracePt t="59336" x="3713163" y="5143500"/>
          <p14:tracePt t="59340" x="3740150" y="5143500"/>
          <p14:tracePt t="59350" x="3875088" y="5143500"/>
          <p14:tracePt t="59355" x="3929063" y="5143500"/>
          <p14:tracePt t="59366" x="4010025" y="5143500"/>
          <p14:tracePt t="59376" x="4252913" y="5143500"/>
          <p14:tracePt t="59379" x="4294188" y="5143500"/>
          <p14:tracePt t="59389" x="4510088" y="5143500"/>
          <p14:tracePt t="59395" x="4549775" y="5143500"/>
          <p14:tracePt t="59406" x="4699000" y="5143500"/>
          <p14:tracePt t="59416" x="5062538" y="5143500"/>
          <p14:tracePt t="59419" x="5143500" y="5143500"/>
          <p14:tracePt t="59431" x="5522913" y="5102225"/>
          <p14:tracePt t="59435" x="5576888" y="5102225"/>
          <p14:tracePt t="59445" x="5751513" y="5089525"/>
          <p14:tracePt t="59455" x="5981700" y="5008563"/>
          <p14:tracePt t="59461" x="6035675" y="4994275"/>
          <p14:tracePt t="59471" x="6156325" y="4981575"/>
          <p14:tracePt t="59475" x="6170613" y="4967288"/>
          <p14:tracePt t="59487" x="6237288" y="4967288"/>
          <p14:tracePt t="59495" x="6332538" y="4954588"/>
          <p14:tracePt t="59501" x="6359525" y="4954588"/>
          <p14:tracePt t="59512" x="6413500" y="4954588"/>
          <p14:tracePt t="59526" x="6440488" y="4954588"/>
          <p14:tracePt t="59536" x="6507163" y="4954588"/>
          <p14:tracePt t="59541" x="6521450" y="4954588"/>
          <p14:tracePt t="59552" x="6534150" y="4954588"/>
          <p14:tracePt t="59558" x="6548438" y="4954588"/>
          <p14:tracePt t="59581" x="6561138" y="4954588"/>
          <p14:tracePt t="59655" x="6588125" y="4954588"/>
          <p14:tracePt t="59663" x="6602413" y="4954588"/>
          <p14:tracePt t="59675" x="6615113" y="4981575"/>
          <p14:tracePt t="59681" x="6629400" y="4994275"/>
          <p14:tracePt t="59687" x="6629400" y="5008563"/>
          <p14:tracePt t="59698" x="6629400" y="5035550"/>
          <p14:tracePt t="82990" x="1944688" y="0"/>
          <p14:tracePt t="83000" x="1849438" y="53975"/>
          <p14:tracePt t="83003" x="1782763" y="80963"/>
          <p14:tracePt t="83013" x="1687513" y="122238"/>
          <p14:tracePt t="83019" x="1647825" y="149225"/>
          <p14:tracePt t="83031" x="1498600" y="242888"/>
          <p14:tracePt t="83039" x="1417638" y="350838"/>
          <p14:tracePt t="83045" x="1377950" y="431800"/>
          <p14:tracePt t="83054" x="1255713" y="581025"/>
          <p14:tracePt t="83072" x="1241425" y="661988"/>
          <p14:tracePt t="83080" x="1228725" y="674688"/>
          <p14:tracePt t="83085" x="1228725" y="688975"/>
          <p14:tracePt t="83122" x="1228725" y="701675"/>
          <p14:tracePt t="83128" x="1228725" y="728663"/>
          <p14:tracePt t="83136" x="1255713" y="755650"/>
          <p14:tracePt t="83141" x="1295400" y="769938"/>
          <p14:tracePt t="83149" x="1390650" y="809625"/>
          <p14:tracePt t="83159" x="1444625" y="863600"/>
          <p14:tracePt t="83165" x="1485900" y="863600"/>
          <p14:tracePt t="83176" x="1552575" y="890588"/>
          <p14:tracePt t="83181" x="1579563" y="890588"/>
          <p14:tracePt t="83189" x="1647825" y="890588"/>
          <p14:tracePt t="83200" x="1674813" y="890588"/>
          <p14:tracePt t="83205" x="1714500" y="890588"/>
          <p14:tracePt t="83215" x="1768475" y="890588"/>
          <p14:tracePt t="83221" x="1782763" y="890588"/>
          <p14:tracePt t="83231" x="1809750" y="890588"/>
          <p14:tracePt t="83242" x="1822450" y="890588"/>
          <p14:tracePt t="83252" x="1836738" y="890588"/>
          <p14:tracePt t="83277" x="1849438" y="890588"/>
          <p14:tracePt t="83283" x="1863725" y="890588"/>
          <p14:tracePt t="83295" x="1890713" y="890588"/>
          <p14:tracePt t="83303" x="1903413" y="890588"/>
          <p14:tracePt t="83312" x="1984375" y="890588"/>
          <p14:tracePt t="83323" x="2025650" y="890588"/>
          <p14:tracePt t="83328" x="2119313" y="917575"/>
          <p14:tracePt t="83338" x="2254250" y="931863"/>
          <p14:tracePt t="83344" x="2295525" y="931863"/>
          <p14:tracePt t="83351" x="2524125" y="958850"/>
          <p14:tracePt t="83361" x="2686050" y="998538"/>
          <p14:tracePt t="83367" x="2889250" y="1039813"/>
          <p14:tracePt t="83379" x="3024188" y="1052513"/>
          <p14:tracePt t="83384" x="3092450" y="1066800"/>
          <p14:tracePt t="83391" x="3617913" y="1147763"/>
          <p14:tracePt t="83402" x="3914775" y="1160463"/>
          <p14:tracePt t="83407" x="4159250" y="1187450"/>
          <p14:tracePt t="83419" x="4441825" y="1228725"/>
          <p14:tracePt t="83422" x="4549775" y="1228725"/>
          <p14:tracePt t="83431" x="4995863" y="1228725"/>
          <p14:tracePt t="83442" x="5197475" y="1228725"/>
          <p14:tracePt t="83448" x="5400675" y="1228725"/>
          <p14:tracePt t="83457" x="5562600" y="1228725"/>
          <p14:tracePt t="83463" x="5603875" y="1228725"/>
          <p14:tracePt t="83474" x="5751513" y="1228725"/>
          <p14:tracePt t="83484" x="5846763" y="1228725"/>
          <p14:tracePt t="83489" x="5927725" y="1228725"/>
          <p14:tracePt t="83497" x="5981700" y="1228725"/>
          <p14:tracePt t="83503" x="6021388" y="1228725"/>
          <p14:tracePt t="83514" x="6048375" y="1241425"/>
          <p14:tracePt t="83523" x="6089650" y="1241425"/>
          <p14:tracePt t="83528" x="6129338" y="1241425"/>
          <p14:tracePt t="83716" x="6129338" y="1255713"/>
          <p14:tracePt t="83776" x="6129338" y="1268413"/>
          <p14:tracePt t="83833" x="6116638" y="1268413"/>
          <p14:tracePt t="83852" x="6116638" y="1282700"/>
          <p14:tracePt t="83969" x="6089650" y="1295400"/>
          <p14:tracePt t="83982" x="6075363" y="1295400"/>
          <p14:tracePt t="83989" x="6062663" y="1309688"/>
          <p14:tracePt t="86140" x="6035675" y="1322388"/>
          <p14:tracePt t="86148" x="6021388" y="1322388"/>
          <p14:tracePt t="86155" x="5967413" y="1336675"/>
          <p14:tracePt t="86162" x="5954713" y="1349375"/>
          <p14:tracePt t="86172" x="5940425" y="1349375"/>
          <p14:tracePt t="86176" x="5927725" y="1349375"/>
          <p14:tracePt t="86187" x="5900738" y="1363663"/>
          <p14:tracePt t="86208" x="5873750" y="1363663"/>
          <p14:tracePt t="86262" x="5859463" y="1363663"/>
          <p14:tracePt t="86267" x="5846763" y="1363663"/>
          <p14:tracePt t="86277" x="5832475" y="1363663"/>
          <p14:tracePt t="86281" x="5805488" y="1363663"/>
          <p14:tracePt t="86292" x="5765800" y="1363663"/>
          <p14:tracePt t="86302" x="5751513" y="1363663"/>
          <p14:tracePt t="86308" x="5724525" y="1363663"/>
          <p14:tracePt t="86317" x="5697538" y="1363663"/>
          <p14:tracePt t="86340" x="5670550" y="1363663"/>
          <p14:tracePt t="86347" x="5643563" y="1363663"/>
          <p14:tracePt t="86353" x="5630863" y="1363663"/>
          <p14:tracePt t="86364" x="5616575" y="1363663"/>
          <p14:tracePt t="86375" x="5589588" y="1363663"/>
          <p14:tracePt t="86384" x="5576888" y="1363663"/>
          <p14:tracePt t="86389" x="5562600" y="1363663"/>
          <p14:tracePt t="86397" x="5535613" y="1363663"/>
          <p14:tracePt t="86403" x="5508625" y="1363663"/>
          <p14:tracePt t="86413" x="5481638" y="1363663"/>
          <p14:tracePt t="86417" x="5441950" y="1363663"/>
          <p14:tracePt t="86427" x="5373688" y="1363663"/>
          <p14:tracePt t="86433" x="5346700" y="1363663"/>
          <p14:tracePt t="86443" x="5319713" y="1363663"/>
          <p14:tracePt t="86454" x="5265738" y="1363663"/>
          <p14:tracePt t="86459" x="5224463" y="1363663"/>
          <p14:tracePt t="86469" x="5157788" y="1363663"/>
          <p14:tracePt t="86473" x="5143500" y="1363663"/>
          <p14:tracePt t="86484" x="5103813" y="1363663"/>
          <p14:tracePt t="86494" x="5062538" y="1363663"/>
          <p14:tracePt t="86500" x="5049838" y="1363663"/>
          <p14:tracePt t="86511" x="4981575" y="1363663"/>
          <p14:tracePt t="86516" x="4968875" y="1363663"/>
          <p14:tracePt t="86527" x="4914900" y="1363663"/>
          <p14:tracePt t="86531" x="4887913" y="1363663"/>
          <p14:tracePt t="86540" x="4833938" y="1349375"/>
          <p14:tracePt t="86551" x="4738688" y="1349375"/>
          <p14:tracePt t="86556" x="4725988" y="1349375"/>
          <p14:tracePt t="86565" x="4657725" y="1322388"/>
          <p14:tracePt t="86571" x="4618038" y="1322388"/>
          <p14:tracePt t="86582" x="4564063" y="1309688"/>
          <p14:tracePt t="86592" x="4429125" y="1309688"/>
          <p14:tracePt t="86595" x="4402138" y="1309688"/>
          <p14:tracePt t="86606" x="4267200" y="1309688"/>
          <p14:tracePt t="86612" x="4225925" y="1309688"/>
          <p14:tracePt t="86623" x="4186238" y="1309688"/>
          <p14:tracePt t="86631" x="4037013" y="1309688"/>
          <p14:tracePt t="86636" x="4010025" y="1309688"/>
          <p14:tracePt t="86646" x="3806825" y="1268413"/>
          <p14:tracePt t="86651" x="3752850" y="1268413"/>
          <p14:tracePt t="86662" x="3617913" y="1268413"/>
          <p14:tracePt t="86672" x="3389313" y="1268413"/>
          <p14:tracePt t="86677" x="3348038" y="1268413"/>
          <p14:tracePt t="86688" x="3051175" y="1309688"/>
          <p14:tracePt t="86693" x="3024188" y="1309688"/>
          <p14:tracePt t="86702" x="2876550" y="1336675"/>
          <p14:tracePt t="86713" x="2714625" y="1363663"/>
          <p14:tracePt t="86718" x="2646363" y="1376363"/>
          <p14:tracePt t="86727" x="2457450" y="1457325"/>
          <p14:tracePt t="86731" x="2430463" y="1471613"/>
          <p14:tracePt t="86741" x="2308225" y="1498600"/>
          <p14:tracePt t="86751" x="2146300" y="1565275"/>
          <p14:tracePt t="86757" x="2092325" y="1579563"/>
          <p14:tracePt t="86768" x="1930400" y="1673225"/>
          <p14:tracePt t="86772" x="1903413" y="1687513"/>
          <p14:tracePt t="86781" x="1849438" y="1728788"/>
          <p14:tracePt t="86793" x="1687513" y="1822450"/>
          <p14:tracePt t="86799" x="1660525" y="1863725"/>
          <p14:tracePt t="86807" x="1579563" y="1930400"/>
          <p14:tracePt t="86813" x="1539875" y="1957388"/>
          <p14:tracePt t="86824" x="1485900" y="2038350"/>
          <p14:tracePt t="86834" x="1417638" y="2173288"/>
          <p14:tracePt t="86840" x="1390650" y="2214563"/>
          <p14:tracePt t="86847" x="1336675" y="2335213"/>
          <p14:tracePt t="86853" x="1322388" y="2376488"/>
          <p14:tracePt t="86864" x="1282700" y="2443163"/>
          <p14:tracePt t="86874" x="1228725" y="2619375"/>
          <p14:tracePt t="86879" x="1228725" y="2632075"/>
          <p14:tracePt t="86887" x="1187450" y="2794000"/>
          <p14:tracePt t="86894" x="1174750" y="2847975"/>
          <p14:tracePt t="86904" x="1160463" y="2943225"/>
          <p14:tracePt t="86914" x="1106488" y="3171825"/>
          <p14:tracePt t="86920" x="1106488" y="3213100"/>
          <p14:tracePt t="86929" x="1093788" y="3402013"/>
          <p14:tracePt t="86934" x="1093788" y="3443288"/>
          <p14:tracePt t="86944" x="1066800" y="3590925"/>
          <p14:tracePt t="86954" x="1066800" y="3821113"/>
          <p14:tracePt t="86959" x="1066800" y="3875088"/>
          <p14:tracePt t="86969" x="1066800" y="4049713"/>
          <p14:tracePt t="86974" x="1066800" y="4117975"/>
          <p14:tracePt t="86983" x="1079500" y="4252913"/>
          <p14:tracePt t="86994" x="1133475" y="4441825"/>
          <p14:tracePt t="87000" x="1160463" y="4495800"/>
          <p14:tracePt t="87012" x="1228725" y="4657725"/>
          <p14:tracePt t="87016" x="1228725" y="4670425"/>
          <p14:tracePt t="87023" x="1282700" y="4751388"/>
          <p14:tracePt t="87036" x="1390650" y="4859338"/>
          <p14:tracePt t="87040" x="1404938" y="4859338"/>
          <p14:tracePt t="87050" x="1485900" y="4940300"/>
          <p14:tracePt t="87056" x="1525588" y="4967288"/>
          <p14:tracePt t="87066" x="1566863" y="5021263"/>
          <p14:tracePt t="87075" x="1620838" y="5102225"/>
          <p14:tracePt t="87079" x="1647825" y="5143500"/>
          <p14:tracePt t="87089" x="1728788" y="5224463"/>
          <p14:tracePt t="87094" x="1768475" y="5251450"/>
          <p14:tracePt t="87105" x="1822450" y="5305425"/>
          <p14:tracePt t="87115" x="1944688" y="5373688"/>
          <p14:tracePt t="87120" x="1984375" y="5427663"/>
          <p14:tracePt t="87132" x="2200275" y="5521325"/>
          <p14:tracePt t="87138" x="2254250" y="5575300"/>
          <p14:tracePt t="87145" x="2524125" y="5656263"/>
          <p14:tracePt t="87151" x="2578100" y="5683250"/>
          <p14:tracePt t="87162" x="2741613" y="5697538"/>
          <p14:tracePt t="87172" x="3065463" y="5778500"/>
          <p14:tracePt t="87177" x="3119438" y="5778500"/>
          <p14:tracePt t="87188" x="3362325" y="5805488"/>
          <p14:tracePt t="87192" x="3429000" y="5805488"/>
          <p14:tracePt t="87202" x="3605213" y="5805488"/>
          <p14:tracePt t="87213" x="3875088" y="5805488"/>
          <p14:tracePt t="87218" x="3956050" y="5805488"/>
          <p14:tracePt t="87228" x="4159250" y="5737225"/>
          <p14:tracePt t="87232" x="4240213" y="5697538"/>
          <p14:tracePt t="87241" x="4387850" y="5589588"/>
          <p14:tracePt t="87251" x="4549775" y="5494338"/>
          <p14:tracePt t="87257" x="4576763" y="5454650"/>
          <p14:tracePt t="87268" x="4725988" y="5332413"/>
          <p14:tracePt t="87273" x="4752975" y="5305425"/>
          <p14:tracePt t="87284" x="4833938" y="5224463"/>
          <p14:tracePt t="87294" x="4914900" y="5035550"/>
          <p14:tracePt t="87298" x="4914900" y="4981575"/>
          <p14:tracePt t="87309" x="4954588" y="4819650"/>
          <p14:tracePt t="87316" x="4968875" y="4778375"/>
          <p14:tracePt t="87323" x="4968875" y="4684713"/>
          <p14:tracePt t="87334" x="4968875" y="4508500"/>
          <p14:tracePt t="87338" x="4968875" y="4427538"/>
          <p14:tracePt t="87348" x="4968875" y="4130675"/>
          <p14:tracePt t="87354" x="4968875" y="4076700"/>
          <p14:tracePt t="87364" x="4941888" y="3887788"/>
          <p14:tracePt t="87375" x="4833938" y="3659188"/>
          <p14:tracePt t="87381" x="4819650" y="3578225"/>
          <p14:tracePt t="87389" x="4725988" y="3375025"/>
          <p14:tracePt t="87395" x="4725988" y="3333750"/>
          <p14:tracePt t="87403" x="4684713" y="3267075"/>
          <p14:tracePt t="87413" x="4630738" y="3051175"/>
          <p14:tracePt t="87419" x="4630738" y="2982913"/>
          <p14:tracePt t="87429" x="4576763" y="2808288"/>
          <p14:tracePt t="87434" x="4564063" y="2727325"/>
          <p14:tracePt t="87443" x="4522788" y="2605088"/>
          <p14:tracePt t="87454" x="4441825" y="2349500"/>
          <p14:tracePt t="87459" x="4441825" y="2322513"/>
          <p14:tracePt t="87469" x="4402138" y="2173288"/>
          <p14:tracePt t="87474" x="4402138" y="2146300"/>
          <p14:tracePt t="87484" x="4360863" y="2052638"/>
          <p14:tracePt t="87497" x="4306888" y="1917700"/>
          <p14:tracePt t="87501" x="4306888" y="1890713"/>
          <p14:tracePt t="87509" x="4240213" y="1741488"/>
          <p14:tracePt t="87516" x="4225925" y="1728788"/>
          <p14:tracePt t="87526" x="4198938" y="1673225"/>
          <p14:tracePt t="87536" x="4171950" y="1606550"/>
          <p14:tracePt t="87541" x="4159250" y="1606550"/>
          <p14:tracePt t="87550" x="4132263" y="1552575"/>
          <p14:tracePt t="87556" x="4132263" y="1538288"/>
          <p14:tracePt t="87565" x="4090988" y="1525588"/>
          <p14:tracePt t="87575" x="4049713" y="1498600"/>
          <p14:tracePt t="87590" x="3983038" y="1471613"/>
          <p14:tracePt t="87601" x="3968750" y="1444625"/>
          <p14:tracePt t="87606" x="3941763" y="1444625"/>
          <p14:tracePt t="87615" x="3887788" y="1417638"/>
          <p14:tracePt t="87623" x="3875088" y="1417638"/>
          <p14:tracePt t="87632" x="3833813" y="1417638"/>
          <p14:tracePt t="87646" x="3821113" y="1417638"/>
          <p14:tracePt t="87655" x="3779838" y="1417638"/>
          <p14:tracePt t="87667" x="3767138" y="1417638"/>
          <p14:tracePt t="87672" x="3752850" y="1417638"/>
          <p14:tracePt t="87677" x="3740150" y="1417638"/>
          <p14:tracePt t="87686" x="3725863" y="1417638"/>
          <p14:tracePt t="87697" x="3659188" y="1430338"/>
          <p14:tracePt t="87702" x="3617913" y="1444625"/>
          <p14:tracePt t="87711" x="3551238" y="1484313"/>
          <p14:tracePt t="87715" x="3509963" y="1484313"/>
          <p14:tracePt t="87728" x="3455988" y="1484313"/>
          <p14:tracePt t="87738" x="3375025" y="1525588"/>
          <p14:tracePt t="87741" x="3348038" y="1525588"/>
          <p14:tracePt t="87751" x="3294063" y="1579563"/>
          <p14:tracePt t="87757" x="3267075" y="1579563"/>
          <p14:tracePt t="87768" x="3240088" y="1606550"/>
          <p14:tracePt t="87777" x="3159125" y="1700213"/>
          <p14:tracePt t="87781" x="3159125" y="1714500"/>
          <p14:tracePt t="87792" x="3092450" y="1768475"/>
          <p14:tracePt t="87798" x="3078163" y="1809750"/>
          <p14:tracePt t="87807" x="3038475" y="1863725"/>
          <p14:tracePt t="87818" x="2997200" y="1984375"/>
          <p14:tracePt t="87822" x="2970213" y="2011363"/>
          <p14:tracePt t="87831" x="2916238" y="2133600"/>
          <p14:tracePt t="87837" x="2916238" y="2146300"/>
          <p14:tracePt t="87848" x="2876550" y="2241550"/>
          <p14:tracePt t="87857" x="2822575" y="2389188"/>
          <p14:tracePt t="87863" x="2822575" y="2416175"/>
          <p14:tracePt t="87873" x="2808288" y="2565400"/>
          <p14:tracePt t="87878" x="2808288" y="2592388"/>
          <p14:tracePt t="87888" x="2795588" y="2713038"/>
          <p14:tracePt t="87898" x="2795588" y="2943225"/>
          <p14:tracePt t="87904" x="2795588" y="2970213"/>
          <p14:tracePt t="87917" x="2795588" y="3252788"/>
          <p14:tracePt t="87928" x="2795588" y="3402013"/>
          <p14:tracePt t="87938" x="2795588" y="3644900"/>
          <p14:tracePt t="87944" x="2795588" y="3698875"/>
          <p14:tracePt t="87954" x="2795588" y="3914775"/>
          <p14:tracePt t="87960" x="2795588" y="3983038"/>
          <p14:tracePt t="87969" x="2795588" y="4117975"/>
          <p14:tracePt t="87980" x="2795588" y="4319588"/>
          <p14:tracePt t="87985" x="2795588" y="4373563"/>
          <p14:tracePt t="87994" x="2795588" y="4562475"/>
          <p14:tracePt t="87998" x="2795588" y="4603750"/>
          <p14:tracePt t="88010" x="2795588" y="4724400"/>
          <p14:tracePt t="88020" x="2795588" y="4873625"/>
          <p14:tracePt t="88025" x="2795588" y="4927600"/>
          <p14:tracePt t="88034" x="2808288" y="5129213"/>
          <p14:tracePt t="88040" x="2849563" y="5170488"/>
          <p14:tracePt t="88050" x="2889250" y="5278438"/>
          <p14:tracePt t="88060" x="2943225" y="5427663"/>
          <p14:tracePt t="88066" x="2970213" y="5454650"/>
          <p14:tracePt t="88075" x="3024188" y="5562600"/>
          <p14:tracePt t="88079" x="3038475" y="5575300"/>
          <p14:tracePt t="88089" x="3078163" y="5643563"/>
          <p14:tracePt t="88099" x="3213100" y="5778500"/>
          <p14:tracePt t="88104" x="3213100" y="5791200"/>
          <p14:tracePt t="88115" x="3267075" y="5845175"/>
          <p14:tracePt t="88120" x="3294063" y="5872163"/>
          <p14:tracePt t="88129" x="3389313" y="5913438"/>
          <p14:tracePt t="88140" x="3416300" y="5926138"/>
          <p14:tracePt t="88145" x="3443288" y="5953125"/>
          <p14:tracePt t="88156" x="3536950" y="5980113"/>
          <p14:tracePt t="88160" x="3563938" y="5980113"/>
          <p14:tracePt t="88169" x="3659188" y="5994400"/>
          <p14:tracePt t="88182" x="3833813" y="6007100"/>
          <p14:tracePt t="88187" x="3902075" y="6007100"/>
          <p14:tracePt t="88195" x="4132263" y="6007100"/>
          <p14:tracePt t="88201" x="4198938" y="6007100"/>
          <p14:tracePt t="88211" x="4360863" y="6007100"/>
          <p14:tracePt t="88222" x="4672013" y="5845175"/>
          <p14:tracePt t="88227" x="4725988" y="5818188"/>
          <p14:tracePt t="88235" x="4981575" y="5643563"/>
          <p14:tracePt t="88241" x="5049838" y="5562600"/>
          <p14:tracePt t="88252" x="5116513" y="5481638"/>
          <p14:tracePt t="88262" x="5224463" y="5319713"/>
          <p14:tracePt t="88266" x="5238750" y="5265738"/>
          <p14:tracePt t="88275" x="5278438" y="5062538"/>
          <p14:tracePt t="88281" x="5278438" y="4967288"/>
          <p14:tracePt t="88291" x="5278438" y="4859338"/>
          <p14:tracePt t="88302" x="5278438" y="4576763"/>
          <p14:tracePt t="88308" x="5278438" y="4495800"/>
          <p14:tracePt t="88318" x="5278438" y="4211638"/>
          <p14:tracePt t="88323" x="5278438" y="4144963"/>
          <p14:tracePt t="88332" x="5278438" y="3968750"/>
          <p14:tracePt t="88343" x="5251450" y="3686175"/>
          <p14:tracePt t="88349" x="5238750" y="3590925"/>
          <p14:tracePt t="88357" x="5130800" y="3348038"/>
          <p14:tracePt t="88362" x="5116513" y="3279775"/>
          <p14:tracePt t="88372" x="5062538" y="3159125"/>
          <p14:tracePt t="88382" x="5035550" y="2928938"/>
          <p14:tracePt t="88387" x="5008563" y="2862263"/>
          <p14:tracePt t="88398" x="4954588" y="2646363"/>
          <p14:tracePt t="88403" x="4941888" y="2619375"/>
          <p14:tracePt t="88414" x="4900613" y="2484438"/>
          <p14:tracePt t="88424" x="4806950" y="2281238"/>
          <p14:tracePt t="88429" x="4806950" y="2268538"/>
          <p14:tracePt t="88438" x="4752975" y="2106613"/>
          <p14:tracePt t="88443" x="4738688" y="2079625"/>
          <p14:tracePt t="88454" x="4684713" y="1984375"/>
          <p14:tracePt t="88465" x="4576763" y="1863725"/>
          <p14:tracePt t="88469" x="4564063" y="1809750"/>
          <p14:tracePt t="88477" x="4414838" y="1633538"/>
          <p14:tracePt t="88483" x="4402138" y="1619250"/>
          <p14:tracePt t="88493" x="4294188" y="1525588"/>
          <p14:tracePt t="88504" x="4144963" y="1430338"/>
          <p14:tracePt t="88509" x="4132263" y="1417638"/>
          <p14:tracePt t="88517" x="4022725" y="1349375"/>
          <p14:tracePt t="88524" x="3983038" y="1336675"/>
          <p14:tracePt t="88534" x="3914775" y="1322388"/>
          <p14:tracePt t="88544" x="3752850" y="1309688"/>
          <p14:tracePt t="88550" x="3713163" y="1295400"/>
          <p14:tracePt t="88560" x="3578225" y="1295400"/>
          <p14:tracePt t="88565" x="3536950" y="1295400"/>
          <p14:tracePt t="88574" x="3416300" y="1295400"/>
          <p14:tracePt t="88584" x="3254375" y="1322388"/>
          <p14:tracePt t="88589" x="3186113" y="1322388"/>
          <p14:tracePt t="88599" x="3038475" y="1471613"/>
          <p14:tracePt t="88603" x="2930525" y="1552575"/>
          <p14:tracePt t="88613" x="2808288" y="1646238"/>
          <p14:tracePt t="88624" x="2578100" y="1876425"/>
          <p14:tracePt t="88628" x="2524125" y="1944688"/>
          <p14:tracePt t="88640" x="2376488" y="2133600"/>
          <p14:tracePt t="88645" x="2335213" y="2173288"/>
          <p14:tracePt t="88655" x="2227263" y="2322513"/>
          <p14:tracePt t="88665" x="2146300" y="2592388"/>
          <p14:tracePt t="88672" x="2119313" y="2646363"/>
          <p14:tracePt t="88682" x="2052638" y="2928938"/>
          <p14:tracePt t="88686" x="2052638" y="2982913"/>
          <p14:tracePt t="88696" x="2038350" y="3186113"/>
          <p14:tracePt t="88701" x="2038350" y="3267075"/>
          <p14:tracePt t="88712" x="2038350" y="3429000"/>
          <p14:tracePt t="88722" x="2038350" y="3740150"/>
          <p14:tracePt t="88727" x="2038350" y="3767138"/>
          <p14:tracePt t="88735" x="2079625" y="4022725"/>
          <p14:tracePt t="88742" x="2119313" y="4090988"/>
          <p14:tracePt t="88751" x="2160588" y="4252913"/>
          <p14:tracePt t="88762" x="2227263" y="4454525"/>
          <p14:tracePt t="88768" x="2268538" y="4535488"/>
          <p14:tracePt t="88777" x="2389188" y="4778375"/>
          <p14:tracePt t="88783" x="2403475" y="4832350"/>
          <p14:tracePt t="88793" x="2578100" y="5116513"/>
          <p14:tracePt t="88798" x="2632075" y="5129213"/>
          <p14:tracePt t="88807" x="2741613" y="5278438"/>
          <p14:tracePt t="88818" x="2822575" y="5359400"/>
          <p14:tracePt t="88823" x="2876550" y="5386388"/>
          <p14:tracePt t="88834" x="3078163" y="5481638"/>
          <p14:tracePt t="88838" x="3146425" y="5508625"/>
          <p14:tracePt t="88846" x="3294063" y="5521325"/>
          <p14:tracePt t="88857" x="3605213" y="5521325"/>
          <p14:tracePt t="88863" x="3671888" y="5521325"/>
          <p14:tracePt t="88873" x="4010025" y="5521325"/>
          <p14:tracePt t="88879" x="4090988" y="5508625"/>
          <p14:tracePt t="88890" x="4279900" y="5454650"/>
          <p14:tracePt t="88900" x="4537075" y="5278438"/>
          <p14:tracePt t="88904" x="4591050" y="5251450"/>
          <p14:tracePt t="88914" x="4711700" y="5089525"/>
          <p14:tracePt t="88919" x="4711700" y="5075238"/>
          <p14:tracePt t="88930" x="4779963" y="4981575"/>
          <p14:tracePt t="88940" x="4846638" y="4778375"/>
          <p14:tracePt t="88945" x="4846638" y="4697413"/>
          <p14:tracePt t="88954" x="4860925" y="4427538"/>
          <p14:tracePt t="88960" x="4860925" y="4333875"/>
          <p14:tracePt t="88969" x="4860925" y="4157663"/>
          <p14:tracePt t="88980" x="4752975" y="3752850"/>
          <p14:tracePt t="88986" x="4725988" y="3659188"/>
          <p14:tracePt t="88995" x="4618038" y="3321050"/>
          <p14:tracePt t="89000" x="4576763" y="3225800"/>
          <p14:tracePt t="89010" x="4468813" y="3009900"/>
          <p14:tracePt t="89019" x="4279900" y="2619375"/>
          <p14:tracePt t="89025" x="4240213" y="2565400"/>
          <p14:tracePt t="89035" x="4037013" y="2268538"/>
          <p14:tracePt t="89040" x="4022725" y="2254250"/>
          <p14:tracePt t="89049" x="3941763" y="2119313"/>
          <p14:tracePt t="89060" x="3875088" y="2025650"/>
          <p14:tracePt t="89065" x="3833813" y="1984375"/>
          <p14:tracePt t="89075" x="3740150" y="1876425"/>
          <p14:tracePt t="89080" x="3725863" y="1849438"/>
          <p14:tracePt t="89089" x="3686175" y="1809750"/>
          <p14:tracePt t="89100" x="3605213" y="1782763"/>
          <p14:tracePt t="89105" x="3590925" y="1755775"/>
          <p14:tracePt t="89115" x="3563938" y="1741488"/>
          <p14:tracePt t="89126" x="3524250" y="1741488"/>
          <p14:tracePt t="89136" x="3482975" y="1741488"/>
          <p14:tracePt t="89145" x="3455988" y="1741488"/>
          <p14:tracePt t="89156" x="3375025" y="1741488"/>
          <p14:tracePt t="89162" x="3321050" y="1755775"/>
          <p14:tracePt t="89172" x="3240088" y="1822450"/>
          <p14:tracePt t="89182" x="3078163" y="2025650"/>
          <p14:tracePt t="89188" x="3051175" y="2065338"/>
          <p14:tracePt t="89195" x="2916238" y="2254250"/>
          <p14:tracePt t="89201" x="2916238" y="2281238"/>
          <p14:tracePt t="89212" x="2862263" y="2403475"/>
          <p14:tracePt t="89222" x="2808288" y="2659063"/>
          <p14:tracePt t="89228" x="2808288" y="2727325"/>
          <p14:tracePt t="89238" x="2781300" y="3036888"/>
          <p14:tracePt t="89243" x="2781300" y="3090863"/>
          <p14:tracePt t="89252" x="2781300" y="3252788"/>
          <p14:tracePt t="89262" x="2781300" y="3590925"/>
          <p14:tracePt t="89268" x="2795588" y="3644900"/>
          <p14:tracePt t="89278" x="2849563" y="3875088"/>
          <p14:tracePt t="89283" x="2849563" y="3914775"/>
          <p14:tracePt t="89291" x="2889250" y="3995738"/>
          <p14:tracePt t="89302" x="2916238" y="4157663"/>
          <p14:tracePt t="89307" x="2930525" y="4184650"/>
          <p14:tracePt t="89318" x="2997200" y="4306888"/>
          <p14:tracePt t="89323" x="3011488" y="4333875"/>
          <p14:tracePt t="89332" x="3038475" y="4400550"/>
          <p14:tracePt t="89346" x="3078163" y="4508500"/>
          <p14:tracePt t="89351" x="3092450" y="4535488"/>
          <p14:tracePt t="89358" x="3119438" y="4562475"/>
          <p14:tracePt t="89364" x="3132138" y="4576763"/>
          <p14:tracePt t="89373" x="3146425" y="4589463"/>
          <p14:tracePt t="89583" x="3146425" y="4603750"/>
          <p14:tracePt t="89591" x="3146425" y="4616450"/>
          <p14:tracePt t="89599" x="3146425" y="4630738"/>
          <p14:tracePt t="89605" x="3146425" y="4643438"/>
          <p14:tracePt t="89620" x="3146425" y="4657725"/>
          <p14:tracePt t="89625" x="3146425" y="4670425"/>
          <p14:tracePt t="89642" x="3146425" y="4684713"/>
          <p14:tracePt t="89646" x="3132138" y="4711700"/>
          <p14:tracePt t="89655" x="3132138" y="4738688"/>
          <p14:tracePt t="89665" x="3119438" y="4778375"/>
          <p14:tracePt t="89670" x="3119438" y="4792663"/>
          <p14:tracePt t="89679" x="3105150" y="4832350"/>
          <p14:tracePt t="89685" x="3105150" y="4846638"/>
          <p14:tracePt t="89696" x="3105150" y="4859338"/>
          <p14:tracePt t="89706" x="3105150" y="4886325"/>
          <p14:tracePt t="89711" x="3105150" y="4913313"/>
          <p14:tracePt t="89722" x="3051175" y="4967288"/>
          <p14:tracePt t="89738" x="3051175" y="4994275"/>
          <p14:tracePt t="89745" x="3051175" y="5008563"/>
          <p14:tracePt t="89751" x="3051175" y="5035550"/>
          <p14:tracePt t="89762" x="3038475" y="5062538"/>
          <p14:tracePt t="89768" x="3011488" y="5075238"/>
          <p14:tracePt t="89788" x="3011488" y="5116513"/>
          <p14:tracePt t="89796" x="3011488" y="5129213"/>
          <p14:tracePt t="89801" x="3011488" y="5143500"/>
          <p14:tracePt t="89807" x="2997200" y="5157788"/>
          <p14:tracePt t="89818" x="2997200" y="5170488"/>
          <p14:tracePt t="89828" x="2997200" y="5184775"/>
          <p14:tracePt t="90222" x="2997200" y="5197475"/>
          <p14:tracePt t="90314" x="2997200" y="5224463"/>
          <p14:tracePt t="90368" x="2997200" y="5238750"/>
          <p14:tracePt t="90389" x="2997200" y="5251450"/>
          <p14:tracePt t="90601" x="2997200" y="5265738"/>
          <p14:tracePt t="90605" x="2997200" y="5278438"/>
          <p14:tracePt t="90625" x="2997200" y="5292725"/>
          <p14:tracePt t="90633" x="2997200" y="5305425"/>
          <p14:tracePt t="90656" x="2997200" y="5319713"/>
          <p14:tracePt t="90666" x="3011488" y="5332413"/>
          <p14:tracePt t="90685" x="3038475" y="5359400"/>
          <p14:tracePt t="90695" x="3038475" y="5373688"/>
          <p14:tracePt t="90705" x="3065463" y="5427663"/>
          <p14:tracePt t="90720" x="3078163" y="5440363"/>
          <p14:tracePt t="90731" x="3105150" y="5454650"/>
          <p14:tracePt t="90736" x="3119438" y="5467350"/>
          <p14:tracePt t="90746" x="3173413" y="5481638"/>
          <p14:tracePt t="90751" x="3200400" y="5481638"/>
          <p14:tracePt t="90760" x="3240088" y="5481638"/>
          <p14:tracePt t="90770" x="3294063" y="5521325"/>
          <p14:tracePt t="90775" x="3308350" y="5521325"/>
          <p14:tracePt t="90785" x="3348038" y="5535613"/>
          <p14:tracePt t="90789" x="3375025" y="5548313"/>
          <p14:tracePt t="90799" x="3416300" y="5562600"/>
          <p14:tracePt t="90811" x="3455988" y="5562600"/>
          <p14:tracePt t="90818" x="3482975" y="5575300"/>
          <p14:tracePt t="90826" x="3497263" y="5575300"/>
          <p14:tracePt t="90832" x="3497263" y="5589588"/>
          <p14:tracePt t="91553" x="3509963" y="5589588"/>
          <p14:tracePt t="95695" x="3509963" y="5575300"/>
          <p14:tracePt t="96864" x="3509963" y="5589588"/>
          <p14:tracePt t="97093" x="3524250" y="5616575"/>
          <p14:tracePt t="97098" x="3536950" y="5616575"/>
          <p14:tracePt t="97110" x="3551238" y="5616575"/>
          <p14:tracePt t="97115" x="3563938" y="5616575"/>
          <p14:tracePt t="97125" x="3590925" y="5616575"/>
          <p14:tracePt t="97130" x="3605213" y="5616575"/>
          <p14:tracePt t="97140" x="3632200" y="5616575"/>
          <p14:tracePt t="97150" x="3659188" y="5616575"/>
          <p14:tracePt t="97155" x="3671888" y="5616575"/>
          <p14:tracePt t="97170" x="3686175" y="5616575"/>
          <p14:tracePt t="97182" x="3725863" y="5616575"/>
          <p14:tracePt t="97192" x="3779838" y="5575300"/>
          <p14:tracePt t="97196" x="3794125" y="5548313"/>
          <p14:tracePt t="97205" x="3821113" y="5508625"/>
          <p14:tracePt t="97212" x="3833813" y="5494338"/>
          <p14:tracePt t="97222" x="3875088" y="5467350"/>
          <p14:tracePt t="97232" x="3887788" y="5440363"/>
          <p14:tracePt t="97235" x="3914775" y="5400675"/>
          <p14:tracePt t="97245" x="3956050" y="5332413"/>
          <p14:tracePt t="97250" x="3956050" y="5319713"/>
          <p14:tracePt t="97262" x="4010025" y="5224463"/>
          <p14:tracePt t="97272" x="4049713" y="5157788"/>
          <p14:tracePt t="97276" x="4078288" y="5075238"/>
          <p14:tracePt t="97285" x="4090988" y="5008563"/>
          <p14:tracePt t="97291" x="4117975" y="4981575"/>
          <p14:tracePt t="97302" x="4144963" y="4832350"/>
          <p14:tracePt t="97312" x="4186238" y="4697413"/>
          <p14:tracePt t="97317" x="4198938" y="4562475"/>
          <p14:tracePt t="97327" x="4252913" y="4454525"/>
          <p14:tracePt t="97332" x="4267200" y="4387850"/>
          <p14:tracePt t="97342" x="4333875" y="4225925"/>
          <p14:tracePt t="97352" x="4348163" y="4103688"/>
          <p14:tracePt t="97357" x="4375150" y="4037013"/>
          <p14:tracePt t="97367" x="4387850" y="3956050"/>
          <p14:tracePt t="97372" x="4402138" y="3929063"/>
          <p14:tracePt t="97382" x="4402138" y="3806825"/>
          <p14:tracePt t="97392" x="4402138" y="3767138"/>
          <p14:tracePt t="97397" x="4402138" y="3698875"/>
          <p14:tracePt t="97408" x="4402138" y="3605213"/>
          <p14:tracePt t="97417" x="4402138" y="3551238"/>
          <p14:tracePt t="97423" x="4402138" y="3387725"/>
          <p14:tracePt t="97433" x="4429125" y="3279775"/>
          <p14:tracePt t="97437" x="4441825" y="3159125"/>
          <p14:tracePt t="97447" x="4441825" y="3090863"/>
          <p14:tracePt t="97453" x="4441825" y="3024188"/>
          <p14:tracePt t="97463" x="4441825" y="2847975"/>
          <p14:tracePt t="97474" x="4441825" y="2713038"/>
          <p14:tracePt t="97479" x="4441825" y="2578100"/>
          <p14:tracePt t="97488" x="4441825" y="2484438"/>
          <p14:tracePt t="97494" x="4441825" y="2430463"/>
          <p14:tracePt t="97504" x="4441825" y="2268538"/>
          <p14:tracePt t="97515" x="4441825" y="2200275"/>
          <p14:tracePt t="97520" x="4441825" y="2106613"/>
          <p14:tracePt t="97530" x="4441825" y="2038350"/>
          <p14:tracePt t="97534" x="4441825" y="1984375"/>
          <p14:tracePt t="97543" x="4402138" y="1876425"/>
          <p14:tracePt t="97555" x="4387850" y="1836738"/>
          <p14:tracePt t="97561" x="4333875" y="1755775"/>
          <p14:tracePt t="97571" x="4279900" y="1714500"/>
          <p14:tracePt t="97577" x="4240213" y="1687513"/>
          <p14:tracePt t="97583" x="4198938" y="1646238"/>
          <p14:tracePt t="97593" x="4171950" y="1633538"/>
          <p14:tracePt t="97600" x="4144963" y="1619250"/>
          <p14:tracePt t="97609" x="4090988" y="1606550"/>
          <p14:tracePt t="97620" x="4049713" y="1606550"/>
          <p14:tracePt t="97623" x="4037013" y="1606550"/>
          <p14:tracePt t="97634" x="3995738" y="1606550"/>
          <p14:tracePt t="97639" x="3968750" y="1606550"/>
          <p14:tracePt t="97650" x="3941763" y="1606550"/>
          <p14:tracePt t="97656" x="3929063" y="1606550"/>
          <p14:tracePt t="97665" x="3833813" y="1646238"/>
          <p14:tracePt t="97675" x="3821113" y="1646238"/>
          <p14:tracePt t="97680" x="3794125" y="1660525"/>
          <p14:tracePt t="97689" x="3779838" y="1673225"/>
          <p14:tracePt t="97695" x="3767138" y="1700213"/>
          <p14:tracePt t="97706" x="3752850" y="1700213"/>
          <p14:tracePt t="97716" x="3713163" y="1755775"/>
          <p14:tracePt t="97721" x="3713163" y="1782763"/>
          <p14:tracePt t="97730" x="3686175" y="1809750"/>
          <p14:tracePt t="97735" x="3671888" y="1822450"/>
          <p14:tracePt t="97745" x="3632200" y="1903413"/>
          <p14:tracePt t="97762" x="3605213" y="1944688"/>
          <p14:tracePt t="97771" x="3590925" y="1998663"/>
          <p14:tracePt t="97786" x="3551238" y="2079625"/>
          <p14:tracePt t="97796" x="3524250" y="2160588"/>
          <p14:tracePt t="97801" x="3524250" y="2227263"/>
          <p14:tracePt t="97812" x="3509963" y="2268538"/>
          <p14:tracePt t="97826" x="3509963" y="2322513"/>
          <p14:tracePt t="97835" x="3509963" y="2335213"/>
          <p14:tracePt t="97842" x="3497263" y="2349500"/>
          <p14:tracePt t="98182" x="3497263" y="2376488"/>
          <p14:tracePt t="98195" x="3482975" y="2389188"/>
          <p14:tracePt t="98204" x="3443288" y="2430463"/>
          <p14:tracePt t="98222" x="3416300" y="2457450"/>
          <p14:tracePt t="98230" x="3402013" y="2484438"/>
          <p14:tracePt t="98236" x="3389313" y="2484438"/>
          <p14:tracePt t="98245" x="3375025" y="2565400"/>
          <p14:tracePt t="98255" x="3335338" y="2646363"/>
          <p14:tracePt t="98259" x="3321050" y="2673350"/>
          <p14:tracePt t="98269" x="3281363" y="2781300"/>
          <p14:tracePt t="98280" x="3267075" y="2862263"/>
          <p14:tracePt t="98289" x="3267075" y="2901950"/>
          <p14:tracePt t="98296" x="3240088" y="2916238"/>
          <p14:tracePt t="98301" x="3213100" y="2955925"/>
          <p14:tracePt t="98310" x="3200400" y="3051175"/>
          <p14:tracePt t="98327" x="3186113" y="3144838"/>
          <p14:tracePt t="98337" x="3186113" y="3198813"/>
          <p14:tracePt t="98342" x="3186113" y="3267075"/>
          <p14:tracePt t="98351" x="3186113" y="3333750"/>
          <p14:tracePt t="98356" x="3186113" y="3375025"/>
          <p14:tracePt t="98365" x="3146425" y="3455988"/>
          <p14:tracePt t="98376" x="3132138" y="3551238"/>
          <p14:tracePt t="98381" x="3132138" y="3671888"/>
          <p14:tracePt t="98391" x="3119438" y="3725863"/>
          <p14:tracePt t="98396" x="3105150" y="3767138"/>
          <p14:tracePt t="98405" x="3105150" y="3929063"/>
          <p14:tracePt t="98415" x="3105150" y="4022725"/>
          <p14:tracePt t="98421" x="3105150" y="4130675"/>
          <p14:tracePt t="98432" x="3105150" y="4198938"/>
          <p14:tracePt t="98435" x="3105150" y="4238625"/>
          <p14:tracePt t="98446" x="3092450" y="4387850"/>
          <p14:tracePt t="98458" x="3092450" y="4414838"/>
          <p14:tracePt t="98462" x="3092450" y="4481513"/>
          <p14:tracePt t="98472" x="3092450" y="4508500"/>
          <p14:tracePt t="98477" x="3092450" y="4522788"/>
          <p14:tracePt t="98488" x="3092450" y="4589463"/>
          <p14:tracePt t="98498" x="3092450" y="4630738"/>
          <p14:tracePt t="98501" x="3092450" y="4684713"/>
          <p14:tracePt t="98513" x="3092450" y="4724400"/>
          <p14:tracePt t="98530" x="3092450" y="4792663"/>
          <p14:tracePt t="98542" x="3092450" y="4832350"/>
          <p14:tracePt t="98564" x="3092450" y="4846638"/>
          <p14:tracePt t="98570" x="3092450" y="4859338"/>
          <p14:tracePt t="98594" x="3092450" y="4873625"/>
          <p14:tracePt t="98601" x="3092450" y="4886325"/>
          <p14:tracePt t="98609" x="3092450" y="4900613"/>
          <p14:tracePt t="98624" x="3092450" y="4913313"/>
          <p14:tracePt t="98633" x="3092450" y="4927600"/>
          <p14:tracePt t="98644" x="3092450" y="4940300"/>
          <p14:tracePt t="98658" x="3092450" y="4967288"/>
          <p14:tracePt t="98668" x="3092450" y="4981575"/>
          <p14:tracePt t="98685" x="3092450" y="4994275"/>
          <p14:tracePt t="98691" x="3092450" y="5021263"/>
          <p14:tracePt t="98706" x="3092450" y="5062538"/>
          <p14:tracePt t="98721" x="3092450" y="5089525"/>
          <p14:tracePt t="98732" x="3092450" y="5102225"/>
          <p14:tracePt t="98736" x="3092450" y="5116513"/>
          <p14:tracePt t="98746" x="3092450" y="5157788"/>
          <p14:tracePt t="98755" x="3092450" y="5170488"/>
          <p14:tracePt t="98760" x="3105150" y="5224463"/>
          <p14:tracePt t="98770" x="3105150" y="5251450"/>
          <p14:tracePt t="98775" x="3132138" y="5278438"/>
          <p14:tracePt t="98785" x="3159125" y="5319713"/>
          <p14:tracePt t="98796" x="3173413" y="5346700"/>
          <p14:tracePt t="98801" x="3213100" y="5386388"/>
          <p14:tracePt t="98811" x="3227388" y="5386388"/>
          <p14:tracePt t="98816" x="3254375" y="5400675"/>
          <p14:tracePt t="98826" x="3281363" y="5427663"/>
          <p14:tracePt t="98836" x="3321050" y="5427663"/>
          <p14:tracePt t="98841" x="3362325" y="5454650"/>
          <p14:tracePt t="98852" x="3416300" y="5481638"/>
          <p14:tracePt t="98858" x="3429000" y="5481638"/>
          <p14:tracePt t="98865" x="3524250" y="5508625"/>
          <p14:tracePt t="98876" x="3578225" y="5521325"/>
          <p14:tracePt t="98881" x="3644900" y="5521325"/>
          <p14:tracePt t="98892" x="3698875" y="5535613"/>
          <p14:tracePt t="98895" x="3725863" y="5562600"/>
          <p14:tracePt t="98905" x="3806825" y="5562600"/>
          <p14:tracePt t="98917" x="3833813" y="5562600"/>
          <p14:tracePt t="98921" x="3875088" y="5562600"/>
          <p14:tracePt t="98931" x="3914775" y="5562600"/>
          <p14:tracePt t="98949" x="3929063" y="5562600"/>
          <p14:tracePt t="98970" x="3941763" y="5562600"/>
          <p14:tracePt t="98978" x="3956050" y="5562600"/>
          <p14:tracePt t="98991" x="3968750" y="5562600"/>
          <p14:tracePt t="99002" x="3983038" y="5548313"/>
          <p14:tracePt t="99013" x="4010025" y="5548313"/>
          <p14:tracePt t="99029" x="4078288" y="5535613"/>
          <p14:tracePt t="99036" x="4105275" y="5535613"/>
          <p14:tracePt t="99043" x="4159250" y="5521325"/>
          <p14:tracePt t="99057" x="4294188" y="5494338"/>
          <p14:tracePt t="99068" x="4414838" y="5494338"/>
          <p14:tracePt t="99077" x="4549775" y="5494338"/>
          <p14:tracePt t="99083" x="4657725" y="5494338"/>
          <p14:tracePt t="99093" x="4792663" y="5494338"/>
          <p14:tracePt t="99098" x="4860925" y="5494338"/>
          <p14:tracePt t="99107" x="5062538" y="5494338"/>
          <p14:tracePt t="99118" x="5197475" y="5494338"/>
          <p14:tracePt t="99123" x="5292725" y="5494338"/>
          <p14:tracePt t="99134" x="5332413" y="5494338"/>
          <p14:tracePt t="99140" x="5359400" y="5494338"/>
          <p14:tracePt t="99149" x="5441950" y="5508625"/>
          <p14:tracePt t="99301" x="5454650" y="5508625"/>
          <p14:tracePt t="99988" x="5468938" y="5508625"/>
          <p14:tracePt t="99995" x="5522913" y="5508625"/>
          <p14:tracePt t="100001" x="5616575" y="5508625"/>
          <p14:tracePt t="100012" x="5792788" y="5467350"/>
          <p14:tracePt t="100023" x="5954713" y="5427663"/>
          <p14:tracePt t="100029" x="6075363" y="5400675"/>
          <p14:tracePt t="100036" x="6183313" y="5332413"/>
          <p14:tracePt t="100041" x="6210300" y="5319713"/>
          <p14:tracePt t="100051" x="6318250" y="5278438"/>
          <p14:tracePt t="100063" x="6359525" y="5251450"/>
          <p14:tracePt t="100069" x="6413500" y="5211763"/>
          <p14:tracePt t="100077" x="6440488" y="5184775"/>
          <p14:tracePt t="100081" x="6453188" y="5184775"/>
          <p14:tracePt t="100091" x="6480175" y="5170488"/>
          <p14:tracePt t="100102" x="6494463" y="5157788"/>
          <p14:tracePt t="100119" x="6521450" y="5143500"/>
          <p14:tracePt t="100125" x="6534150" y="5143500"/>
          <p14:tracePt t="100131" x="6548438" y="5102225"/>
          <p14:tracePt t="100141" x="6561138" y="5089525"/>
          <p14:tracePt t="100152" x="6561138" y="5075238"/>
          <p14:tracePt t="100170" x="6588125" y="5062538"/>
          <p14:tracePt t="100178" x="6602413" y="5035550"/>
          <p14:tracePt t="100188" x="6629400" y="4981575"/>
          <p14:tracePt t="100197" x="6642100" y="4940300"/>
          <p14:tracePt t="100203" x="6642100" y="4927600"/>
          <p14:tracePt t="100214" x="6656388" y="4832350"/>
          <p14:tracePt t="100224" x="6656388" y="4805363"/>
          <p14:tracePt t="100228" x="6669088" y="4765675"/>
          <p14:tracePt t="100238" x="6669088" y="4738688"/>
          <p14:tracePt t="100244" x="6669088" y="4724400"/>
          <p14:tracePt t="100253" x="6669088" y="4630738"/>
          <p14:tracePt t="100268" x="6669088" y="4576763"/>
          <p14:tracePt t="100284" x="6669088" y="4535488"/>
          <p14:tracePt t="100294" x="6669088" y="4508500"/>
          <p14:tracePt t="100304" x="6656388" y="4481513"/>
          <p14:tracePt t="100311" x="6602413" y="4387850"/>
          <p14:tracePt t="100320" x="6521450" y="4333875"/>
          <p14:tracePt t="100325" x="6480175" y="4279900"/>
          <p14:tracePt t="100334" x="6318250" y="4211638"/>
          <p14:tracePt t="100343" x="6237288" y="4171950"/>
          <p14:tracePt t="100349" x="6183313" y="4130675"/>
          <p14:tracePt t="100360" x="6156325" y="4117975"/>
          <p14:tracePt t="100365" x="6129338" y="4117975"/>
          <p14:tracePt t="100373" x="6048375" y="4090988"/>
          <p14:tracePt t="100383" x="6008688" y="4076700"/>
          <p14:tracePt t="100389" x="5954713" y="4049713"/>
          <p14:tracePt t="100399" x="5832475" y="4022725"/>
          <p14:tracePt t="100405" x="5792788" y="3995738"/>
          <p14:tracePt t="100416" x="5670550" y="3968750"/>
          <p14:tracePt t="100425" x="5616575" y="3956050"/>
          <p14:tracePt t="100430" x="5589588" y="3941763"/>
          <p14:tracePt t="100439" x="5549900" y="3941763"/>
          <p14:tracePt t="100445" x="5522913" y="3929063"/>
          <p14:tracePt t="100457" x="5508625" y="3929063"/>
          <p14:tracePt t="100466" x="5495925" y="3929063"/>
          <p14:tracePt t="100470" x="5481638" y="3929063"/>
          <p14:tracePt t="100487" x="5468938" y="3929063"/>
          <p14:tracePt t="100496" x="5427663" y="3929063"/>
          <p14:tracePt t="100505" x="5400675" y="3941763"/>
          <p14:tracePt t="100510" x="5386388" y="4037013"/>
          <p14:tracePt t="100519" x="5346700" y="4157663"/>
          <p14:tracePt t="100525" x="5346700" y="4198938"/>
          <p14:tracePt t="100535" x="5346700" y="4319588"/>
          <p14:tracePt t="100546" x="5346700" y="4387850"/>
          <p14:tracePt t="100552" x="5346700" y="4454525"/>
          <p14:tracePt t="100562" x="5346700" y="4549775"/>
          <p14:tracePt t="100567" x="5359400" y="4562475"/>
          <p14:tracePt t="100575" x="5427663" y="4630738"/>
          <p14:tracePt t="100586" x="5495925" y="4711700"/>
          <p14:tracePt t="100591" x="5589588" y="4765675"/>
          <p14:tracePt t="100602" x="5711825" y="4792663"/>
          <p14:tracePt t="100605" x="5765800" y="4832350"/>
          <p14:tracePt t="100615" x="5900738" y="4873625"/>
          <p14:tracePt t="100626" x="6021388" y="4873625"/>
          <p14:tracePt t="100630" x="6129338" y="4873625"/>
          <p14:tracePt t="100641" x="6251575" y="4873625"/>
          <p14:tracePt t="100647" x="6291263" y="4873625"/>
          <p14:tracePt t="100657" x="6440488" y="4873625"/>
          <p14:tracePt t="100669" x="6548438" y="4873625"/>
          <p14:tracePt t="100673" x="6588125" y="4873625"/>
          <p14:tracePt t="100682" x="6642100" y="4873625"/>
          <p14:tracePt t="100687" x="6710363" y="4873625"/>
          <p14:tracePt t="100698" x="6805613" y="4832350"/>
          <p14:tracePt t="100707" x="6845300" y="4832350"/>
          <p14:tracePt t="100711" x="6913563" y="4819650"/>
          <p14:tracePt t="100722" x="6967538" y="4805363"/>
          <p14:tracePt t="100727" x="6980238" y="4805363"/>
          <p14:tracePt t="100737" x="7007225" y="4792663"/>
          <p14:tracePt t="100747" x="7034213" y="4792663"/>
          <p14:tracePt t="100758" x="7034213" y="4778375"/>
          <p14:tracePt t="100834" x="7034213" y="4859338"/>
          <p14:tracePt t="100843" x="7034213" y="4900613"/>
          <p14:tracePt t="100847" x="7034213" y="4940300"/>
          <p14:tracePt t="100858" x="7021513" y="5035550"/>
          <p14:tracePt t="100867" x="7021513" y="5075238"/>
          <p14:tracePt t="100872" x="7021513" y="5116513"/>
          <p14:tracePt t="100883" x="7021513" y="5157788"/>
          <p14:tracePt t="100889" x="7021513" y="5170488"/>
          <p14:tracePt t="100899" x="7021513" y="5278438"/>
          <p14:tracePt t="100910" x="7021513" y="5373688"/>
          <p14:tracePt t="100917" x="7021513" y="5467350"/>
          <p14:tracePt t="100923" x="7048500" y="5494338"/>
          <p14:tracePt t="100929" x="7075488" y="5521325"/>
          <p14:tracePt t="100939" x="7115175" y="5602288"/>
          <p14:tracePt t="100950" x="7156450" y="5643563"/>
          <p14:tracePt t="100956" x="7196138" y="5697538"/>
          <p14:tracePt t="100964" x="7223125" y="5710238"/>
          <p14:tracePt t="100973" x="7264400" y="5737225"/>
          <p14:tracePt t="100986" x="7291388" y="5737225"/>
          <p14:tracePt t="101005" x="7304088" y="5737225"/>
          <p14:tracePt t="101016" x="7331075" y="5751513"/>
          <p14:tracePt t="101031" x="7358063" y="5764213"/>
          <p14:tracePt t="101036" x="7385050" y="5778500"/>
          <p14:tracePt t="101056" x="7399338" y="5778500"/>
          <p14:tracePt t="101065" x="7412038" y="5805488"/>
          <p14:tracePt t="101452" x="7426325" y="5805488"/>
          <p14:tracePt t="101485" x="7426325" y="5818188"/>
          <p14:tracePt t="101502" x="7426325" y="5832475"/>
          <p14:tracePt t="101514" x="7426325" y="5845175"/>
          <p14:tracePt t="101523" x="7426325" y="5872163"/>
          <p14:tracePt t="101529" x="7439025" y="5886450"/>
          <p14:tracePt t="101536" x="7439025" y="5899150"/>
          <p14:tracePt t="101543" x="7453313" y="5926138"/>
          <p14:tracePt t="101553" x="7466013" y="5926138"/>
          <p14:tracePt t="101560" x="7466013" y="5940425"/>
          <p14:tracePt t="101571" x="7480300" y="5953125"/>
          <p14:tracePt t="101576" x="7493000" y="5967413"/>
          <p14:tracePt t="101585" x="7519988" y="5994400"/>
          <p14:tracePt t="101601" x="7534275" y="6007100"/>
          <p14:tracePt t="101609" x="7561263" y="6021388"/>
          <p14:tracePt t="101615" x="7573963" y="6021388"/>
          <p14:tracePt t="101627" x="7588250" y="6034088"/>
          <p14:tracePt t="101635" x="7615238" y="6034088"/>
          <p14:tracePt t="101640" x="7642225" y="6061075"/>
          <p14:tracePt t="101657" x="7642225" y="6088063"/>
          <p14:tracePt t="101666" x="7654925" y="6088063"/>
          <p14:tracePt t="101675" x="7669213" y="6088063"/>
          <p14:tracePt t="101681" x="7681913" y="6088063"/>
          <p14:tracePt t="103241" x="7681913" y="6075363"/>
          <p14:tracePt t="109835" x="7681913" y="6061075"/>
          <p14:tracePt t="109848" x="7681913" y="5980113"/>
          <p14:tracePt t="109921" x="7681913" y="5967413"/>
          <p14:tracePt t="109931" x="7681913" y="5953125"/>
          <p14:tracePt t="109940" x="7681913" y="5926138"/>
          <p14:tracePt t="110203" x="7669213" y="5926138"/>
          <p14:tracePt t="110223" x="7642225" y="5926138"/>
          <p14:tracePt t="110315" x="7627938" y="5940425"/>
          <p14:tracePt t="110350" x="7615238" y="5953125"/>
          <p14:tracePt t="110396" x="7600950" y="5953125"/>
          <p14:tracePt t="111193" x="7588250" y="5953125"/>
          <p14:tracePt t="111206" x="7573963" y="5953125"/>
          <p14:tracePt t="111217" x="7561263" y="5953125"/>
          <p14:tracePt t="111231" x="7561263" y="5940425"/>
          <p14:tracePt t="111236" x="7546975" y="5926138"/>
          <p14:tracePt t="111285" x="7546975" y="5899150"/>
          <p14:tracePt t="111313" x="7546975" y="5886450"/>
          <p14:tracePt t="112436" x="7546975" y="5872163"/>
          <p14:tracePt t="118459" x="7534275" y="5886450"/>
          <p14:tracePt t="118465" x="7519988" y="5913438"/>
          <p14:tracePt t="118484" x="7507288" y="5926138"/>
          <p14:tracePt t="118491" x="7493000" y="5940425"/>
          <p14:tracePt t="118497" x="7480300" y="5940425"/>
          <p14:tracePt t="118522" x="7480300" y="5953125"/>
          <p14:tracePt t="118719" x="7466013" y="5967413"/>
          <p14:tracePt t="118742" x="7453313" y="5994400"/>
          <p14:tracePt t="118788" x="7439025" y="5994400"/>
          <p14:tracePt t="118796" x="7439025" y="6007100"/>
          <p14:tracePt t="118805" x="7426325" y="6007100"/>
          <p14:tracePt t="118811" x="7412038" y="6007100"/>
          <p14:tracePt t="118822" x="7385050" y="6021388"/>
          <p14:tracePt t="118826" x="7358063" y="6021388"/>
          <p14:tracePt t="118836" x="7291388" y="6048375"/>
          <p14:tracePt t="118846" x="7210425" y="6075363"/>
          <p14:tracePt t="118851" x="7183438" y="6102350"/>
          <p14:tracePt t="118862" x="7088188" y="6129338"/>
          <p14:tracePt t="118868" x="7048500" y="6142038"/>
          <p14:tracePt t="118877" x="6994525" y="6169025"/>
          <p14:tracePt t="118887" x="6832600" y="6237288"/>
          <p14:tracePt t="118891" x="6805613" y="6237288"/>
          <p14:tracePt t="118902" x="6710363" y="6249988"/>
          <p14:tracePt t="118908" x="6588125" y="6291263"/>
          <p14:tracePt t="118917" x="6426200" y="6303963"/>
          <p14:tracePt t="118928" x="6129338" y="6411913"/>
          <p14:tracePt t="118931" x="6048375" y="6426200"/>
          <p14:tracePt t="118941" x="5819775" y="6492875"/>
          <p14:tracePt t="118947" x="5657850" y="6561138"/>
          <p14:tracePt t="118957" x="5454650" y="6642100"/>
          <p14:tracePt t="118967" x="4941888" y="684371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0637B-550F-601D-3220-7BDBD6B57976}"/>
            </a:ext>
          </a:extLst>
        </p:cNvPr>
        <p:cNvGrpSpPr/>
        <p:nvPr/>
      </p:nvGrpSpPr>
      <p:grpSpPr>
        <a:xfrm>
          <a:off x="0" y="0"/>
          <a:ext cx="0" cy="0"/>
          <a:chOff x="0" y="0"/>
          <a:chExt cx="0" cy="0"/>
        </a:xfrm>
      </p:grpSpPr>
      <p:grpSp>
        <p:nvGrpSpPr>
          <p:cNvPr id="10" name="Grupo 9">
            <a:extLst>
              <a:ext uri="{FF2B5EF4-FFF2-40B4-BE49-F238E27FC236}">
                <a16:creationId xmlns:a16="http://schemas.microsoft.com/office/drawing/2014/main" id="{53F595D6-E1A7-8D2A-C89C-7EB6A36F2C39}"/>
              </a:ext>
            </a:extLst>
          </p:cNvPr>
          <p:cNvGrpSpPr/>
          <p:nvPr/>
        </p:nvGrpSpPr>
        <p:grpSpPr>
          <a:xfrm>
            <a:off x="-326686" y="1"/>
            <a:ext cx="2020619" cy="7373068"/>
            <a:chOff x="-326686" y="1"/>
            <a:chExt cx="2020619" cy="7373068"/>
          </a:xfrm>
        </p:grpSpPr>
        <p:sp>
          <p:nvSpPr>
            <p:cNvPr id="11" name="Rectángulo 10">
              <a:extLst>
                <a:ext uri="{FF2B5EF4-FFF2-40B4-BE49-F238E27FC236}">
                  <a16:creationId xmlns:a16="http://schemas.microsoft.com/office/drawing/2014/main" id="{A7ADCBAC-22BB-BFBB-A4F2-9DD211DE8755}"/>
                </a:ext>
              </a:extLst>
            </p:cNvPr>
            <p:cNvSpPr/>
            <p:nvPr/>
          </p:nvSpPr>
          <p:spPr>
            <a:xfrm>
              <a:off x="-14395" y="1"/>
              <a:ext cx="1000047" cy="6858000"/>
            </a:xfrm>
            <a:prstGeom prst="rect">
              <a:avLst/>
            </a:prstGeom>
            <a:solidFill>
              <a:srgbClr val="81C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Elipse 11">
              <a:extLst>
                <a:ext uri="{FF2B5EF4-FFF2-40B4-BE49-F238E27FC236}">
                  <a16:creationId xmlns:a16="http://schemas.microsoft.com/office/drawing/2014/main" id="{CBEBCF48-A60D-3A5D-FA59-B0F1B5673B8C}"/>
                </a:ext>
              </a:extLst>
            </p:cNvPr>
            <p:cNvSpPr/>
            <p:nvPr/>
          </p:nvSpPr>
          <p:spPr>
            <a:xfrm>
              <a:off x="-326686" y="5435087"/>
              <a:ext cx="1856843" cy="19379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4" name="Imagen 13">
              <a:extLst>
                <a:ext uri="{FF2B5EF4-FFF2-40B4-BE49-F238E27FC236}">
                  <a16:creationId xmlns:a16="http://schemas.microsoft.com/office/drawing/2014/main" id="{39D6F9AF-4FAE-798C-77F7-1A70DFFB6F73}"/>
                </a:ext>
              </a:extLst>
            </p:cNvPr>
            <p:cNvPicPr>
              <a:picLocks noChangeAspect="1"/>
            </p:cNvPicPr>
            <p:nvPr/>
          </p:nvPicPr>
          <p:blipFill>
            <a:blip r:embed="rId5"/>
            <a:stretch>
              <a:fillRect/>
            </a:stretch>
          </p:blipFill>
          <p:spPr>
            <a:xfrm>
              <a:off x="12901" y="5632132"/>
              <a:ext cx="1681032" cy="1034796"/>
            </a:xfrm>
            <a:prstGeom prst="rect">
              <a:avLst/>
            </a:prstGeom>
          </p:spPr>
        </p:pic>
      </p:grpSp>
      <p:sp>
        <p:nvSpPr>
          <p:cNvPr id="8" name="Rectángulo 12">
            <a:extLst>
              <a:ext uri="{FF2B5EF4-FFF2-40B4-BE49-F238E27FC236}">
                <a16:creationId xmlns:a16="http://schemas.microsoft.com/office/drawing/2014/main" id="{472FBFAF-8AD7-BFF6-A4E4-B9BCB573FE0F}"/>
              </a:ext>
            </a:extLst>
          </p:cNvPr>
          <p:cNvSpPr/>
          <p:nvPr/>
        </p:nvSpPr>
        <p:spPr>
          <a:xfrm>
            <a:off x="1188382" y="191072"/>
            <a:ext cx="10615358" cy="646331"/>
          </a:xfrm>
          <a:prstGeom prst="rect">
            <a:avLst/>
          </a:prstGeom>
        </p:spPr>
        <p:txBody>
          <a:bodyPr wrap="square">
            <a:spAutoFit/>
          </a:bodyPr>
          <a:lstStyle/>
          <a:p>
            <a:r>
              <a:rPr lang="es-ES" sz="3600" b="1" dirty="0">
                <a:solidFill>
                  <a:schemeClr val="accent5">
                    <a:lumMod val="75000"/>
                  </a:schemeClr>
                </a:solidFill>
              </a:rPr>
              <a:t>EMISIONES DE MAQUINARIA DE UN PROYECTO</a:t>
            </a:r>
            <a:endParaRPr lang="es-CO" sz="3600" b="1" baseline="-25000" dirty="0">
              <a:solidFill>
                <a:schemeClr val="accent5">
                  <a:lumMod val="75000"/>
                </a:schemeClr>
              </a:solidFill>
            </a:endParaRPr>
          </a:p>
        </p:txBody>
      </p:sp>
      <p:pic>
        <p:nvPicPr>
          <p:cNvPr id="4" name="Picture 3">
            <a:extLst>
              <a:ext uri="{FF2B5EF4-FFF2-40B4-BE49-F238E27FC236}">
                <a16:creationId xmlns:a16="http://schemas.microsoft.com/office/drawing/2014/main" id="{469EC691-59BE-F081-DA7C-ED92CCD09A0E}"/>
              </a:ext>
            </a:extLst>
          </p:cNvPr>
          <p:cNvPicPr>
            <a:picLocks noChangeAspect="1"/>
          </p:cNvPicPr>
          <p:nvPr/>
        </p:nvPicPr>
        <p:blipFill>
          <a:blip r:embed="rId6"/>
          <a:stretch>
            <a:fillRect/>
          </a:stretch>
        </p:blipFill>
        <p:spPr>
          <a:xfrm>
            <a:off x="1414618" y="1506421"/>
            <a:ext cx="10162885" cy="3830143"/>
          </a:xfrm>
          <a:prstGeom prst="rect">
            <a:avLst/>
          </a:prstGeom>
        </p:spPr>
      </p:pic>
      <p:pic>
        <p:nvPicPr>
          <p:cNvPr id="6" name="Audio 5">
            <a:hlinkClick r:id="" action="ppaction://media"/>
            <a:extLst>
              <a:ext uri="{FF2B5EF4-FFF2-40B4-BE49-F238E27FC236}">
                <a16:creationId xmlns:a16="http://schemas.microsoft.com/office/drawing/2014/main" id="{6168426D-EF57-BA8F-117D-96EE1CFE2B7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92648595"/>
      </p:ext>
    </p:extLst>
  </p:cSld>
  <p:clrMapOvr>
    <a:masterClrMapping/>
  </p:clrMapOvr>
  <mc:AlternateContent xmlns:mc="http://schemas.openxmlformats.org/markup-compatibility/2006">
    <mc:Choice xmlns:p14="http://schemas.microsoft.com/office/powerpoint/2010/main" Requires="p14">
      <p:transition spd="slow" p14:dur="2000" advTm="39042"/>
    </mc:Choice>
    <mc:Fallback>
      <p:transition spd="slow" advTm="39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6C5B9-3D62-CC7F-C3E9-2E583C80DB9A}"/>
            </a:ext>
          </a:extLst>
        </p:cNvPr>
        <p:cNvGrpSpPr/>
        <p:nvPr/>
      </p:nvGrpSpPr>
      <p:grpSpPr>
        <a:xfrm>
          <a:off x="0" y="0"/>
          <a:ext cx="0" cy="0"/>
          <a:chOff x="0" y="0"/>
          <a:chExt cx="0" cy="0"/>
        </a:xfrm>
      </p:grpSpPr>
      <p:grpSp>
        <p:nvGrpSpPr>
          <p:cNvPr id="10" name="Grupo 9">
            <a:extLst>
              <a:ext uri="{FF2B5EF4-FFF2-40B4-BE49-F238E27FC236}">
                <a16:creationId xmlns:a16="http://schemas.microsoft.com/office/drawing/2014/main" id="{28B94879-67C5-5F28-427F-3D6C035B7A93}"/>
              </a:ext>
            </a:extLst>
          </p:cNvPr>
          <p:cNvGrpSpPr/>
          <p:nvPr/>
        </p:nvGrpSpPr>
        <p:grpSpPr>
          <a:xfrm>
            <a:off x="-326686" y="1"/>
            <a:ext cx="2020619" cy="7373068"/>
            <a:chOff x="-326686" y="1"/>
            <a:chExt cx="2020619" cy="7373068"/>
          </a:xfrm>
        </p:grpSpPr>
        <p:sp>
          <p:nvSpPr>
            <p:cNvPr id="11" name="Rectángulo 10">
              <a:extLst>
                <a:ext uri="{FF2B5EF4-FFF2-40B4-BE49-F238E27FC236}">
                  <a16:creationId xmlns:a16="http://schemas.microsoft.com/office/drawing/2014/main" id="{C0E9908F-0EBF-0F49-EABE-973F01B50041}"/>
                </a:ext>
              </a:extLst>
            </p:cNvPr>
            <p:cNvSpPr/>
            <p:nvPr/>
          </p:nvSpPr>
          <p:spPr>
            <a:xfrm>
              <a:off x="-14395" y="1"/>
              <a:ext cx="1000047" cy="6858000"/>
            </a:xfrm>
            <a:prstGeom prst="rect">
              <a:avLst/>
            </a:prstGeom>
            <a:solidFill>
              <a:srgbClr val="81C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Elipse 11">
              <a:extLst>
                <a:ext uri="{FF2B5EF4-FFF2-40B4-BE49-F238E27FC236}">
                  <a16:creationId xmlns:a16="http://schemas.microsoft.com/office/drawing/2014/main" id="{A1D899A8-8B33-2101-03DC-7541C6AA648E}"/>
                </a:ext>
              </a:extLst>
            </p:cNvPr>
            <p:cNvSpPr/>
            <p:nvPr/>
          </p:nvSpPr>
          <p:spPr>
            <a:xfrm>
              <a:off x="-326686" y="5435087"/>
              <a:ext cx="1856843" cy="19379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4" name="Imagen 13">
              <a:extLst>
                <a:ext uri="{FF2B5EF4-FFF2-40B4-BE49-F238E27FC236}">
                  <a16:creationId xmlns:a16="http://schemas.microsoft.com/office/drawing/2014/main" id="{A072D10A-A56A-6577-AC1B-101A6B475CB0}"/>
                </a:ext>
              </a:extLst>
            </p:cNvPr>
            <p:cNvPicPr>
              <a:picLocks noChangeAspect="1"/>
            </p:cNvPicPr>
            <p:nvPr/>
          </p:nvPicPr>
          <p:blipFill>
            <a:blip r:embed="rId5"/>
            <a:stretch>
              <a:fillRect/>
            </a:stretch>
          </p:blipFill>
          <p:spPr>
            <a:xfrm>
              <a:off x="12901" y="5632132"/>
              <a:ext cx="1681032" cy="1034796"/>
            </a:xfrm>
            <a:prstGeom prst="rect">
              <a:avLst/>
            </a:prstGeom>
          </p:spPr>
        </p:pic>
      </p:grpSp>
      <p:sp>
        <p:nvSpPr>
          <p:cNvPr id="8" name="Rectángulo 12">
            <a:extLst>
              <a:ext uri="{FF2B5EF4-FFF2-40B4-BE49-F238E27FC236}">
                <a16:creationId xmlns:a16="http://schemas.microsoft.com/office/drawing/2014/main" id="{818AC726-3260-C14C-DD8D-F7A87798EB82}"/>
              </a:ext>
            </a:extLst>
          </p:cNvPr>
          <p:cNvSpPr/>
          <p:nvPr/>
        </p:nvSpPr>
        <p:spPr>
          <a:xfrm>
            <a:off x="1188382" y="191072"/>
            <a:ext cx="10615358" cy="646331"/>
          </a:xfrm>
          <a:prstGeom prst="rect">
            <a:avLst/>
          </a:prstGeom>
        </p:spPr>
        <p:txBody>
          <a:bodyPr wrap="square">
            <a:spAutoFit/>
          </a:bodyPr>
          <a:lstStyle/>
          <a:p>
            <a:r>
              <a:rPr lang="es-ES" sz="3600" b="1" dirty="0">
                <a:solidFill>
                  <a:schemeClr val="accent5">
                    <a:lumMod val="75000"/>
                  </a:schemeClr>
                </a:solidFill>
              </a:rPr>
              <a:t>INVENTARIOS NACIONALES DE EMISIONES</a:t>
            </a:r>
            <a:endParaRPr lang="es-CO" sz="3600" b="1" baseline="-25000" dirty="0">
              <a:solidFill>
                <a:schemeClr val="accent5">
                  <a:lumMod val="75000"/>
                </a:schemeClr>
              </a:solidFill>
            </a:endParaRPr>
          </a:p>
        </p:txBody>
      </p:sp>
      <p:pic>
        <p:nvPicPr>
          <p:cNvPr id="5" name="Picture 4">
            <a:extLst>
              <a:ext uri="{FF2B5EF4-FFF2-40B4-BE49-F238E27FC236}">
                <a16:creationId xmlns:a16="http://schemas.microsoft.com/office/drawing/2014/main" id="{46CDFE99-BAEA-2FBB-D42A-EB91D125ED80}"/>
              </a:ext>
            </a:extLst>
          </p:cNvPr>
          <p:cNvPicPr>
            <a:picLocks noChangeAspect="1"/>
          </p:cNvPicPr>
          <p:nvPr/>
        </p:nvPicPr>
        <p:blipFill>
          <a:blip r:embed="rId6"/>
          <a:stretch>
            <a:fillRect/>
          </a:stretch>
        </p:blipFill>
        <p:spPr>
          <a:xfrm>
            <a:off x="985652" y="1974583"/>
            <a:ext cx="6148333" cy="3142481"/>
          </a:xfrm>
          <a:prstGeom prst="rect">
            <a:avLst/>
          </a:prstGeom>
        </p:spPr>
      </p:pic>
      <p:pic>
        <p:nvPicPr>
          <p:cNvPr id="9" name="Graphic 8">
            <a:extLst>
              <a:ext uri="{FF2B5EF4-FFF2-40B4-BE49-F238E27FC236}">
                <a16:creationId xmlns:a16="http://schemas.microsoft.com/office/drawing/2014/main" id="{4370A8BD-B77D-2E39-59B0-19801D7490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46793" y="1561851"/>
            <a:ext cx="4827542" cy="4070281"/>
          </a:xfrm>
          <a:prstGeom prst="rect">
            <a:avLst/>
          </a:prstGeom>
        </p:spPr>
      </p:pic>
      <p:pic>
        <p:nvPicPr>
          <p:cNvPr id="6" name="Audio 5">
            <a:hlinkClick r:id="" action="ppaction://media"/>
            <a:extLst>
              <a:ext uri="{FF2B5EF4-FFF2-40B4-BE49-F238E27FC236}">
                <a16:creationId xmlns:a16="http://schemas.microsoft.com/office/drawing/2014/main" id="{6636353B-7746-AB95-8A7D-DA76BDCEA95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34954059"/>
      </p:ext>
    </p:extLst>
  </p:cSld>
  <p:clrMapOvr>
    <a:masterClrMapping/>
  </p:clrMapOvr>
  <mc:AlternateContent xmlns:mc="http://schemas.openxmlformats.org/markup-compatibility/2006">
    <mc:Choice xmlns:p14="http://schemas.microsoft.com/office/powerpoint/2010/main" Requires="p14">
      <p:transition spd="slow" p14:dur="2000" advTm="23649"/>
    </mc:Choice>
    <mc:Fallback>
      <p:transition spd="slow" advTm="23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4783" x="3860800" y="95250"/>
          <p14:tracePt t="4785" x="3902075" y="122238"/>
          <p14:tracePt t="4796" x="3956050" y="176213"/>
          <p14:tracePt t="4802" x="3968750" y="176213"/>
          <p14:tracePt t="4813" x="4022725" y="230188"/>
          <p14:tracePt t="4822" x="4144963" y="296863"/>
          <p14:tracePt t="4827" x="4186238" y="338138"/>
          <p14:tracePt t="4836" x="4306888" y="419100"/>
          <p14:tracePt t="4842" x="4375150" y="485775"/>
          <p14:tracePt t="4852" x="4456113" y="554038"/>
          <p14:tracePt t="4862" x="4591050" y="661988"/>
          <p14:tracePt t="4868" x="4672013" y="701675"/>
          <p14:tracePt t="4879" x="4779963" y="755650"/>
          <p14:tracePt t="4885" x="4792663" y="782638"/>
          <p14:tracePt t="4891" x="4860925" y="836613"/>
          <p14:tracePt t="4903" x="4954588" y="890588"/>
          <p14:tracePt t="4908" x="4968875" y="904875"/>
          <p14:tracePt t="4918" x="4995863" y="931863"/>
          <p14:tracePt t="4940" x="4995863" y="944563"/>
          <p14:tracePt t="4971" x="4995863" y="958850"/>
          <p14:tracePt t="4986" x="4968875" y="985838"/>
          <p14:tracePt t="4992" x="4914900" y="985838"/>
          <p14:tracePt t="4998" x="4833938" y="1039813"/>
          <p14:tracePt t="5003" x="4819650" y="1039813"/>
          <p14:tracePt t="5014" x="4779963" y="1052513"/>
          <p14:tracePt t="5025" x="4765675" y="1052513"/>
          <p14:tracePt t="5028" x="4752975" y="1066800"/>
          <p14:tracePt t="5144" x="4779963" y="1066800"/>
          <p14:tracePt t="5149" x="4819650" y="1066800"/>
          <p14:tracePt t="5160" x="4981575" y="1066800"/>
          <p14:tracePt t="5163" x="5049838" y="1066800"/>
          <p14:tracePt t="5173" x="5211763" y="1066800"/>
          <p14:tracePt t="5183" x="5454650" y="1066800"/>
          <p14:tracePt t="5189" x="5522913" y="1066800"/>
          <p14:tracePt t="5199" x="5765800" y="1066800"/>
          <p14:tracePt t="5205" x="5832475" y="1066800"/>
          <p14:tracePt t="5215" x="6035675" y="1066800"/>
          <p14:tracePt t="5225" x="6440488" y="1066800"/>
          <p14:tracePt t="5230" x="6561138" y="1066800"/>
          <p14:tracePt t="5240" x="7102475" y="1066800"/>
          <p14:tracePt t="5245" x="7210425" y="1066800"/>
          <p14:tracePt t="5255" x="7453313" y="1066800"/>
          <p14:tracePt t="5266" x="7939088" y="1066800"/>
          <p14:tracePt t="5270" x="8020050" y="1066800"/>
          <p14:tracePt t="5282" x="8439150" y="1066800"/>
          <p14:tracePt t="5286" x="8520113" y="1066800"/>
          <p14:tracePt t="5297" x="8682038" y="1066800"/>
          <p14:tracePt t="5306" x="8856663" y="1066800"/>
          <p14:tracePt t="5312" x="8883650" y="1066800"/>
          <p14:tracePt t="5323" x="8937625" y="1066800"/>
          <p14:tracePt t="5332" x="8951913" y="1066800"/>
          <p14:tracePt t="5342" x="8964613" y="1066800"/>
          <p14:tracePt t="5353" x="8978900" y="1066800"/>
          <p14:tracePt t="5362" x="8991600" y="1066800"/>
          <p14:tracePt t="5367" x="9005888" y="1066800"/>
          <p14:tracePt t="5376" x="9018588" y="1066800"/>
          <p14:tracePt t="5404" x="9059863" y="1066800"/>
          <p14:tracePt t="5428" x="9086850" y="1066800"/>
          <p14:tracePt t="5438" x="9113838" y="1066800"/>
          <p14:tracePt t="5443" x="9126538" y="1066800"/>
          <p14:tracePt t="5459" x="9153525" y="1066800"/>
          <p14:tracePt t="21620" x="9167813" y="1066800"/>
          <p14:tracePt t="21626" x="5711825" y="183673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EB77-D2AA-5EF1-EF98-80A07C7FAD79}"/>
            </a:ext>
          </a:extLst>
        </p:cNvPr>
        <p:cNvGrpSpPr/>
        <p:nvPr/>
      </p:nvGrpSpPr>
      <p:grpSpPr>
        <a:xfrm>
          <a:off x="0" y="0"/>
          <a:ext cx="0" cy="0"/>
          <a:chOff x="0" y="0"/>
          <a:chExt cx="0" cy="0"/>
        </a:xfrm>
      </p:grpSpPr>
      <p:sp>
        <p:nvSpPr>
          <p:cNvPr id="13" name="Rectángulo 12">
            <a:extLst>
              <a:ext uri="{FF2B5EF4-FFF2-40B4-BE49-F238E27FC236}">
                <a16:creationId xmlns:a16="http://schemas.microsoft.com/office/drawing/2014/main" id="{6544677F-5750-7442-24B2-B2A511CD3682}"/>
              </a:ext>
            </a:extLst>
          </p:cNvPr>
          <p:cNvSpPr/>
          <p:nvPr/>
        </p:nvSpPr>
        <p:spPr>
          <a:xfrm>
            <a:off x="1188382" y="191072"/>
            <a:ext cx="10615358" cy="646331"/>
          </a:xfrm>
          <a:prstGeom prst="rect">
            <a:avLst/>
          </a:prstGeom>
        </p:spPr>
        <p:txBody>
          <a:bodyPr wrap="square">
            <a:spAutoFit/>
          </a:bodyPr>
          <a:lstStyle/>
          <a:p>
            <a:r>
              <a:rPr lang="es-ES" sz="3600" b="1" dirty="0">
                <a:solidFill>
                  <a:schemeClr val="accent5">
                    <a:lumMod val="75000"/>
                  </a:schemeClr>
                </a:solidFill>
              </a:rPr>
              <a:t>HERRAMIENTAS DE EVALUACIÓN DE POLÍTICAS</a:t>
            </a:r>
            <a:endParaRPr lang="es-CO" sz="3600" b="1" baseline="-25000" dirty="0">
              <a:solidFill>
                <a:schemeClr val="accent5">
                  <a:lumMod val="75000"/>
                </a:schemeClr>
              </a:solidFill>
            </a:endParaRPr>
          </a:p>
        </p:txBody>
      </p:sp>
      <p:grpSp>
        <p:nvGrpSpPr>
          <p:cNvPr id="10" name="Grupo 9">
            <a:extLst>
              <a:ext uri="{FF2B5EF4-FFF2-40B4-BE49-F238E27FC236}">
                <a16:creationId xmlns:a16="http://schemas.microsoft.com/office/drawing/2014/main" id="{C447E30A-EA6E-3EE2-B79A-D1D9E35879EA}"/>
              </a:ext>
            </a:extLst>
          </p:cNvPr>
          <p:cNvGrpSpPr/>
          <p:nvPr/>
        </p:nvGrpSpPr>
        <p:grpSpPr>
          <a:xfrm>
            <a:off x="-326686" y="1"/>
            <a:ext cx="2020619" cy="7373068"/>
            <a:chOff x="-326686" y="1"/>
            <a:chExt cx="2020619" cy="7373068"/>
          </a:xfrm>
        </p:grpSpPr>
        <p:sp>
          <p:nvSpPr>
            <p:cNvPr id="11" name="Rectángulo 10">
              <a:extLst>
                <a:ext uri="{FF2B5EF4-FFF2-40B4-BE49-F238E27FC236}">
                  <a16:creationId xmlns:a16="http://schemas.microsoft.com/office/drawing/2014/main" id="{D0AF32C3-D6D0-D0B9-0E39-D9BCFC6D35EF}"/>
                </a:ext>
              </a:extLst>
            </p:cNvPr>
            <p:cNvSpPr/>
            <p:nvPr/>
          </p:nvSpPr>
          <p:spPr>
            <a:xfrm>
              <a:off x="-14395" y="1"/>
              <a:ext cx="1000047" cy="6858000"/>
            </a:xfrm>
            <a:prstGeom prst="rect">
              <a:avLst/>
            </a:prstGeom>
            <a:solidFill>
              <a:srgbClr val="81C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Elipse 11">
              <a:extLst>
                <a:ext uri="{FF2B5EF4-FFF2-40B4-BE49-F238E27FC236}">
                  <a16:creationId xmlns:a16="http://schemas.microsoft.com/office/drawing/2014/main" id="{3C7795CA-218A-A871-3084-181B43A7396B}"/>
                </a:ext>
              </a:extLst>
            </p:cNvPr>
            <p:cNvSpPr/>
            <p:nvPr/>
          </p:nvSpPr>
          <p:spPr>
            <a:xfrm>
              <a:off x="-326686" y="5435087"/>
              <a:ext cx="1856843" cy="193798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4" name="Imagen 13">
              <a:extLst>
                <a:ext uri="{FF2B5EF4-FFF2-40B4-BE49-F238E27FC236}">
                  <a16:creationId xmlns:a16="http://schemas.microsoft.com/office/drawing/2014/main" id="{28D6E76D-9FB4-7D68-A814-23F427DD8D7D}"/>
                </a:ext>
              </a:extLst>
            </p:cNvPr>
            <p:cNvPicPr>
              <a:picLocks noChangeAspect="1"/>
            </p:cNvPicPr>
            <p:nvPr/>
          </p:nvPicPr>
          <p:blipFill>
            <a:blip r:embed="rId5"/>
            <a:stretch>
              <a:fillRect/>
            </a:stretch>
          </p:blipFill>
          <p:spPr>
            <a:xfrm>
              <a:off x="12901" y="5632132"/>
              <a:ext cx="1681032" cy="1034796"/>
            </a:xfrm>
            <a:prstGeom prst="rect">
              <a:avLst/>
            </a:prstGeom>
          </p:spPr>
        </p:pic>
      </p:grpSp>
      <p:sp>
        <p:nvSpPr>
          <p:cNvPr id="23" name="Rectangle 22">
            <a:extLst>
              <a:ext uri="{FF2B5EF4-FFF2-40B4-BE49-F238E27FC236}">
                <a16:creationId xmlns:a16="http://schemas.microsoft.com/office/drawing/2014/main" id="{89E9B041-B764-D921-2F68-B54E25D87E68}"/>
              </a:ext>
            </a:extLst>
          </p:cNvPr>
          <p:cNvSpPr/>
          <p:nvPr/>
        </p:nvSpPr>
        <p:spPr>
          <a:xfrm>
            <a:off x="1441384" y="1297788"/>
            <a:ext cx="2712604" cy="92310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b="1" dirty="0"/>
              <a:t>HEBASH</a:t>
            </a:r>
          </a:p>
          <a:p>
            <a:pPr algn="ctr"/>
            <a:r>
              <a:rPr lang="es-ES" sz="1200" i="0" u="none" strike="noStrike" dirty="0">
                <a:solidFill>
                  <a:srgbClr val="000000"/>
                </a:solidFill>
                <a:effectLst/>
                <a:latin typeface="Calibri" panose="020F0502020204030204" pitchFamily="34" charset="0"/>
              </a:rPr>
              <a:t>Herramienta para la evaluación de beneficios ambientales y en salud humana</a:t>
            </a:r>
            <a:endParaRPr lang="en-US" sz="1200" dirty="0"/>
          </a:p>
        </p:txBody>
      </p:sp>
      <p:sp>
        <p:nvSpPr>
          <p:cNvPr id="28" name="Rectangle 27">
            <a:extLst>
              <a:ext uri="{FF2B5EF4-FFF2-40B4-BE49-F238E27FC236}">
                <a16:creationId xmlns:a16="http://schemas.microsoft.com/office/drawing/2014/main" id="{8F3CD533-ED0E-F05F-939A-82CD4F9A49E7}"/>
              </a:ext>
            </a:extLst>
          </p:cNvPr>
          <p:cNvSpPr/>
          <p:nvPr/>
        </p:nvSpPr>
        <p:spPr>
          <a:xfrm>
            <a:off x="4935105" y="1297785"/>
            <a:ext cx="2712604" cy="92310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b="1" dirty="0"/>
              <a:t>HETRANS</a:t>
            </a:r>
          </a:p>
          <a:p>
            <a:pPr algn="ctr"/>
            <a:r>
              <a:rPr lang="es-ES" sz="1200" dirty="0">
                <a:solidFill>
                  <a:srgbClr val="000000"/>
                </a:solidFill>
                <a:latin typeface="Calibri" panose="020F0502020204030204" pitchFamily="34" charset="0"/>
              </a:rPr>
              <a:t>Herramienta ACB para vehículos de carretera</a:t>
            </a:r>
            <a:endParaRPr lang="en-US" sz="1200" b="1" dirty="0"/>
          </a:p>
        </p:txBody>
      </p:sp>
      <p:sp>
        <p:nvSpPr>
          <p:cNvPr id="29" name="Rectangle 28">
            <a:extLst>
              <a:ext uri="{FF2B5EF4-FFF2-40B4-BE49-F238E27FC236}">
                <a16:creationId xmlns:a16="http://schemas.microsoft.com/office/drawing/2014/main" id="{CB880D95-64AB-9BF7-D612-AE1D09D6A7C3}"/>
              </a:ext>
            </a:extLst>
          </p:cNvPr>
          <p:cNvSpPr/>
          <p:nvPr/>
        </p:nvSpPr>
        <p:spPr>
          <a:xfrm>
            <a:off x="8312447" y="1297784"/>
            <a:ext cx="2712604" cy="92310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b="1" dirty="0"/>
              <a:t>HEMAQ</a:t>
            </a:r>
          </a:p>
          <a:p>
            <a:pPr algn="ctr"/>
            <a:r>
              <a:rPr lang="es-ES" sz="1200" dirty="0">
                <a:solidFill>
                  <a:srgbClr val="000000"/>
                </a:solidFill>
                <a:latin typeface="Calibri" panose="020F0502020204030204" pitchFamily="34" charset="0"/>
              </a:rPr>
              <a:t>Herramienta ACB para maquinaria móvil no de carretera diésel</a:t>
            </a:r>
            <a:endParaRPr lang="en-US" b="1" dirty="0"/>
          </a:p>
        </p:txBody>
      </p:sp>
      <p:sp>
        <p:nvSpPr>
          <p:cNvPr id="3" name="TextBox 2">
            <a:extLst>
              <a:ext uri="{FF2B5EF4-FFF2-40B4-BE49-F238E27FC236}">
                <a16:creationId xmlns:a16="http://schemas.microsoft.com/office/drawing/2014/main" id="{6E32CC6C-1175-DDC3-A3B9-51456D661841}"/>
              </a:ext>
            </a:extLst>
          </p:cNvPr>
          <p:cNvSpPr txBox="1"/>
          <p:nvPr/>
        </p:nvSpPr>
        <p:spPr>
          <a:xfrm>
            <a:off x="1441383" y="3726932"/>
            <a:ext cx="9597470" cy="369332"/>
          </a:xfrm>
          <a:prstGeom prst="rect">
            <a:avLst/>
          </a:prstGeom>
          <a:solidFill>
            <a:srgbClr val="7030A0"/>
          </a:solidFill>
          <a:ln>
            <a:solidFill>
              <a:schemeClr val="accent1"/>
            </a:solidFill>
          </a:ln>
        </p:spPr>
        <p:txBody>
          <a:bodyPr wrap="square" rtlCol="0">
            <a:spAutoFit/>
          </a:bodyPr>
          <a:lstStyle/>
          <a:p>
            <a:pPr algn="ctr"/>
            <a:r>
              <a:rPr lang="es-CO" dirty="0">
                <a:solidFill>
                  <a:schemeClr val="bg1"/>
                </a:solidFill>
              </a:rPr>
              <a:t>Reducción de concentración de PM2.5 en una ciudad</a:t>
            </a:r>
            <a:endParaRPr lang="en-US" dirty="0">
              <a:solidFill>
                <a:schemeClr val="bg1"/>
              </a:solidFill>
            </a:endParaRPr>
          </a:p>
        </p:txBody>
      </p:sp>
      <p:sp>
        <p:nvSpPr>
          <p:cNvPr id="5" name="TextBox 4">
            <a:extLst>
              <a:ext uri="{FF2B5EF4-FFF2-40B4-BE49-F238E27FC236}">
                <a16:creationId xmlns:a16="http://schemas.microsoft.com/office/drawing/2014/main" id="{2B228AB4-DD75-C86C-43FF-C89500EA4395}"/>
              </a:ext>
            </a:extLst>
          </p:cNvPr>
          <p:cNvSpPr txBox="1"/>
          <p:nvPr/>
        </p:nvSpPr>
        <p:spPr>
          <a:xfrm>
            <a:off x="1441383" y="4175661"/>
            <a:ext cx="9583667" cy="369332"/>
          </a:xfrm>
          <a:prstGeom prst="rect">
            <a:avLst/>
          </a:prstGeom>
          <a:solidFill>
            <a:srgbClr val="7030A0"/>
          </a:solidFill>
          <a:ln>
            <a:solidFill>
              <a:schemeClr val="accent1"/>
            </a:solidFill>
          </a:ln>
        </p:spPr>
        <p:txBody>
          <a:bodyPr wrap="square" rtlCol="0">
            <a:spAutoFit/>
          </a:bodyPr>
          <a:lstStyle/>
          <a:p>
            <a:pPr algn="ctr"/>
            <a:r>
              <a:rPr lang="es-CO" dirty="0">
                <a:solidFill>
                  <a:schemeClr val="bg1"/>
                </a:solidFill>
              </a:rPr>
              <a:t>Efectos en salud humana en una ciudad</a:t>
            </a:r>
            <a:endParaRPr lang="en-US" dirty="0">
              <a:solidFill>
                <a:schemeClr val="bg1"/>
              </a:solidFill>
            </a:endParaRPr>
          </a:p>
        </p:txBody>
      </p:sp>
      <p:sp>
        <p:nvSpPr>
          <p:cNvPr id="6" name="TextBox 5">
            <a:extLst>
              <a:ext uri="{FF2B5EF4-FFF2-40B4-BE49-F238E27FC236}">
                <a16:creationId xmlns:a16="http://schemas.microsoft.com/office/drawing/2014/main" id="{48E802F3-A30E-350B-D0C8-7CCC40BFD6AC}"/>
              </a:ext>
            </a:extLst>
          </p:cNvPr>
          <p:cNvSpPr txBox="1"/>
          <p:nvPr/>
        </p:nvSpPr>
        <p:spPr>
          <a:xfrm>
            <a:off x="1441383" y="4617026"/>
            <a:ext cx="9597470" cy="369332"/>
          </a:xfrm>
          <a:prstGeom prst="rect">
            <a:avLst/>
          </a:prstGeom>
          <a:solidFill>
            <a:srgbClr val="7030A0"/>
          </a:solidFill>
          <a:ln>
            <a:solidFill>
              <a:schemeClr val="accent1"/>
            </a:solidFill>
          </a:ln>
        </p:spPr>
        <p:txBody>
          <a:bodyPr wrap="square" rtlCol="0">
            <a:spAutoFit/>
          </a:bodyPr>
          <a:lstStyle/>
          <a:p>
            <a:pPr algn="ctr"/>
            <a:r>
              <a:rPr lang="es-CO" dirty="0">
                <a:solidFill>
                  <a:schemeClr val="bg1"/>
                </a:solidFill>
              </a:rPr>
              <a:t>Beneficios económicos en una ciudad</a:t>
            </a:r>
            <a:endParaRPr lang="en-US" dirty="0">
              <a:solidFill>
                <a:schemeClr val="bg1"/>
              </a:solidFill>
            </a:endParaRPr>
          </a:p>
        </p:txBody>
      </p:sp>
      <p:sp>
        <p:nvSpPr>
          <p:cNvPr id="7" name="TextBox 6">
            <a:extLst>
              <a:ext uri="{FF2B5EF4-FFF2-40B4-BE49-F238E27FC236}">
                <a16:creationId xmlns:a16="http://schemas.microsoft.com/office/drawing/2014/main" id="{D04EF1A3-7505-88F1-1141-E1D03A6C1698}"/>
              </a:ext>
            </a:extLst>
          </p:cNvPr>
          <p:cNvSpPr txBox="1"/>
          <p:nvPr/>
        </p:nvSpPr>
        <p:spPr>
          <a:xfrm>
            <a:off x="4935103" y="5065755"/>
            <a:ext cx="6089946" cy="369332"/>
          </a:xfrm>
          <a:prstGeom prst="rect">
            <a:avLst/>
          </a:prstGeom>
          <a:solidFill>
            <a:srgbClr val="00B0F0"/>
          </a:solidFill>
          <a:ln>
            <a:solidFill>
              <a:schemeClr val="accent1"/>
            </a:solidFill>
          </a:ln>
        </p:spPr>
        <p:txBody>
          <a:bodyPr wrap="square" rtlCol="0">
            <a:spAutoFit/>
          </a:bodyPr>
          <a:lstStyle/>
          <a:p>
            <a:pPr algn="ctr"/>
            <a:r>
              <a:rPr lang="es-CO" dirty="0">
                <a:solidFill>
                  <a:schemeClr val="bg1"/>
                </a:solidFill>
              </a:rPr>
              <a:t>Costos económicos en una ciudad</a:t>
            </a:r>
            <a:endParaRPr lang="en-US" dirty="0">
              <a:solidFill>
                <a:schemeClr val="bg1"/>
              </a:solidFill>
            </a:endParaRPr>
          </a:p>
        </p:txBody>
      </p:sp>
      <p:sp>
        <p:nvSpPr>
          <p:cNvPr id="8" name="TextBox 7">
            <a:extLst>
              <a:ext uri="{FF2B5EF4-FFF2-40B4-BE49-F238E27FC236}">
                <a16:creationId xmlns:a16="http://schemas.microsoft.com/office/drawing/2014/main" id="{4BA5F3D4-CC40-F654-C48E-023D8A134EB7}"/>
              </a:ext>
            </a:extLst>
          </p:cNvPr>
          <p:cNvSpPr txBox="1"/>
          <p:nvPr/>
        </p:nvSpPr>
        <p:spPr>
          <a:xfrm>
            <a:off x="4935102" y="5507120"/>
            <a:ext cx="6089946" cy="369332"/>
          </a:xfrm>
          <a:prstGeom prst="rect">
            <a:avLst/>
          </a:prstGeom>
          <a:solidFill>
            <a:srgbClr val="00B0F0"/>
          </a:solidFill>
          <a:ln>
            <a:solidFill>
              <a:srgbClr val="00B0F0"/>
            </a:solidFill>
          </a:ln>
        </p:spPr>
        <p:txBody>
          <a:bodyPr wrap="square" rtlCol="0">
            <a:spAutoFit/>
          </a:bodyPr>
          <a:lstStyle/>
          <a:p>
            <a:pPr algn="ctr"/>
            <a:r>
              <a:rPr lang="es-CO" dirty="0">
                <a:solidFill>
                  <a:schemeClr val="bg1"/>
                </a:solidFill>
              </a:rPr>
              <a:t>Análisis Costo Beneficio</a:t>
            </a:r>
            <a:endParaRPr lang="en-US" dirty="0">
              <a:solidFill>
                <a:schemeClr val="bg1"/>
              </a:solidFill>
            </a:endParaRPr>
          </a:p>
        </p:txBody>
      </p:sp>
      <p:sp>
        <p:nvSpPr>
          <p:cNvPr id="9" name="TextBox 8">
            <a:extLst>
              <a:ext uri="{FF2B5EF4-FFF2-40B4-BE49-F238E27FC236}">
                <a16:creationId xmlns:a16="http://schemas.microsoft.com/office/drawing/2014/main" id="{9DB2C0E2-79B9-48C9-A135-4DECC35724CB}"/>
              </a:ext>
            </a:extLst>
          </p:cNvPr>
          <p:cNvSpPr txBox="1"/>
          <p:nvPr/>
        </p:nvSpPr>
        <p:spPr>
          <a:xfrm>
            <a:off x="4935105" y="2829475"/>
            <a:ext cx="6103748" cy="369332"/>
          </a:xfrm>
          <a:prstGeom prst="rect">
            <a:avLst/>
          </a:prstGeom>
          <a:solidFill>
            <a:srgbClr val="00B0F0"/>
          </a:solidFill>
          <a:ln>
            <a:solidFill>
              <a:schemeClr val="accent1"/>
            </a:solidFill>
          </a:ln>
        </p:spPr>
        <p:txBody>
          <a:bodyPr wrap="square" rtlCol="0">
            <a:spAutoFit/>
          </a:bodyPr>
          <a:lstStyle/>
          <a:p>
            <a:pPr algn="ctr"/>
            <a:r>
              <a:rPr lang="es-CO" dirty="0">
                <a:solidFill>
                  <a:schemeClr val="bg1"/>
                </a:solidFill>
              </a:rPr>
              <a:t>Inventario de emisiones</a:t>
            </a:r>
            <a:endParaRPr lang="en-US" dirty="0">
              <a:solidFill>
                <a:schemeClr val="bg1"/>
              </a:solidFill>
            </a:endParaRPr>
          </a:p>
        </p:txBody>
      </p:sp>
      <p:sp>
        <p:nvSpPr>
          <p:cNvPr id="15" name="TextBox 14">
            <a:extLst>
              <a:ext uri="{FF2B5EF4-FFF2-40B4-BE49-F238E27FC236}">
                <a16:creationId xmlns:a16="http://schemas.microsoft.com/office/drawing/2014/main" id="{C19C71EF-3D76-296B-D3FE-93D6DCB30F53}"/>
              </a:ext>
            </a:extLst>
          </p:cNvPr>
          <p:cNvSpPr txBox="1"/>
          <p:nvPr/>
        </p:nvSpPr>
        <p:spPr>
          <a:xfrm>
            <a:off x="4935103" y="3278203"/>
            <a:ext cx="6103749" cy="369332"/>
          </a:xfrm>
          <a:prstGeom prst="rect">
            <a:avLst/>
          </a:prstGeom>
          <a:solidFill>
            <a:srgbClr val="00B0F0"/>
          </a:solidFill>
          <a:ln>
            <a:solidFill>
              <a:srgbClr val="00B0F0"/>
            </a:solidFill>
          </a:ln>
        </p:spPr>
        <p:txBody>
          <a:bodyPr wrap="square" rtlCol="0">
            <a:spAutoFit/>
          </a:bodyPr>
          <a:lstStyle/>
          <a:p>
            <a:pPr algn="ctr"/>
            <a:r>
              <a:rPr lang="es-CO" dirty="0">
                <a:solidFill>
                  <a:schemeClr val="bg1"/>
                </a:solidFill>
              </a:rPr>
              <a:t>Reducción de emisiones a nivel nacional y a nivel de ciudad</a:t>
            </a:r>
            <a:endParaRPr lang="en-US" dirty="0">
              <a:solidFill>
                <a:schemeClr val="bg1"/>
              </a:solidFill>
            </a:endParaRPr>
          </a:p>
        </p:txBody>
      </p:sp>
      <p:pic>
        <p:nvPicPr>
          <p:cNvPr id="30" name="Audio 29">
            <a:hlinkClick r:id="" action="ppaction://media"/>
            <a:extLst>
              <a:ext uri="{FF2B5EF4-FFF2-40B4-BE49-F238E27FC236}">
                <a16:creationId xmlns:a16="http://schemas.microsoft.com/office/drawing/2014/main" id="{773975CD-E83C-4E71-F098-3BC4756C16C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45391711"/>
      </p:ext>
    </p:extLst>
  </p:cSld>
  <p:clrMapOvr>
    <a:masterClrMapping/>
  </p:clrMapOvr>
  <mc:AlternateContent xmlns:mc="http://schemas.openxmlformats.org/markup-compatibility/2006">
    <mc:Choice xmlns:p14="http://schemas.microsoft.com/office/powerpoint/2010/main" Requires="p14">
      <p:transition spd="slow" p14:dur="2000" advTm="40021"/>
    </mc:Choice>
    <mc:Fallback>
      <p:transition spd="slow" advTm="40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extLst>
    <p:ext uri="{3A86A75C-4F4B-4683-9AE1-C65F6400EC91}">
      <p14:laserTraceLst xmlns:p14="http://schemas.microsoft.com/office/powerpoint/2010/main">
        <p14:tracePtLst>
          <p14:tracePt t="9163" x="338138" y="1552575"/>
          <p14:tracePt t="9172" x="1282700" y="1552575"/>
          <p14:tracePt t="9178" x="1485900" y="1552575"/>
          <p14:tracePt t="9188" x="2430463" y="1552575"/>
          <p14:tracePt t="9199" x="2970213" y="1552575"/>
          <p14:tracePt t="9205" x="3132138" y="1552575"/>
          <p14:tracePt t="9212" x="3698875" y="1444625"/>
          <p14:tracePt t="9217" x="3794125" y="1430338"/>
          <p14:tracePt t="9227" x="4090988" y="1322388"/>
          <p14:tracePt t="9239" x="4144963" y="1295400"/>
          <p14:tracePt t="9245" x="4171950" y="1268413"/>
          <p14:tracePt t="9254" x="4198938" y="1201738"/>
          <p14:tracePt t="9258" x="4213225" y="1187450"/>
          <p14:tracePt t="9267" x="4213225" y="1120775"/>
          <p14:tracePt t="9278" x="4213225" y="1066800"/>
          <p14:tracePt t="9284" x="4213225" y="1052513"/>
          <p14:tracePt t="9294" x="4159250" y="944563"/>
          <p14:tracePt t="9298" x="4132263" y="917575"/>
          <p14:tracePt t="9308" x="3983038" y="769938"/>
          <p14:tracePt t="9318" x="3902075" y="688975"/>
          <p14:tracePt t="9323" x="3887788" y="674688"/>
          <p14:tracePt t="9334" x="3794125" y="593725"/>
          <p14:tracePt t="9337" x="3779838" y="566738"/>
          <p14:tracePt t="9351" x="3725863" y="485775"/>
          <p14:tracePt t="9360" x="3713163" y="431800"/>
          <p14:tracePt t="9364" x="3686175" y="404813"/>
          <p14:tracePt t="9374" x="3617913" y="323850"/>
          <p14:tracePt t="9379" x="3617913" y="311150"/>
          <p14:tracePt t="9390" x="3563938" y="242888"/>
          <p14:tracePt t="9400" x="3536950" y="203200"/>
          <p14:tracePt t="9404" x="3497263" y="149225"/>
          <p14:tracePt t="9415" x="3455988" y="107950"/>
          <p14:tracePt t="9421" x="3429000" y="80963"/>
          <p14:tracePt t="9432" x="3389313" y="0"/>
          <p14:tracePt t="9633" x="6129338" y="26988"/>
          <p14:tracePt t="9642" x="6332538" y="80963"/>
          <p14:tracePt t="9648" x="6399213" y="95250"/>
          <p14:tracePt t="9656" x="6669088" y="176213"/>
          <p14:tracePt t="9661" x="6750050" y="242888"/>
          <p14:tracePt t="9672" x="6859588" y="311150"/>
          <p14:tracePt t="9681" x="6940550" y="431800"/>
          <p14:tracePt t="9686" x="6967538" y="458788"/>
          <p14:tracePt t="9699" x="7061200" y="608013"/>
          <p14:tracePt t="9702" x="7075488" y="620713"/>
          <p14:tracePt t="9712" x="7115175" y="755650"/>
          <p14:tracePt t="9722" x="7169150" y="850900"/>
          <p14:tracePt t="9728" x="7183438" y="890588"/>
          <p14:tracePt t="9738" x="7250113" y="1039813"/>
          <p14:tracePt t="9742" x="7250113" y="1079500"/>
          <p14:tracePt t="9752" x="7304088" y="1255713"/>
          <p14:tracePt t="9761" x="7304088" y="1349375"/>
          <p14:tracePt t="9767" x="7318375" y="1376363"/>
          <p14:tracePt t="9778" x="7318375" y="1525588"/>
          <p14:tracePt t="9783" x="7318375" y="1538288"/>
          <p14:tracePt t="9791" x="7318375" y="1619250"/>
          <p14:tracePt t="9802" x="7304088" y="1660525"/>
          <p14:tracePt t="9807" x="7291388" y="1673225"/>
          <p14:tracePt t="9818" x="7223125" y="1728788"/>
          <p14:tracePt t="9824" x="7196138" y="1741488"/>
          <p14:tracePt t="9833" x="7102475" y="1782763"/>
          <p14:tracePt t="9844" x="7061200" y="1795463"/>
          <p14:tracePt t="9859" x="6980238" y="1795463"/>
          <p14:tracePt t="9864" x="6967538" y="1822450"/>
          <p14:tracePt t="9874" x="6926263" y="1836738"/>
          <p14:tracePt t="9884" x="6913563" y="1836738"/>
          <p14:tracePt t="9888" x="6899275" y="1836738"/>
          <p14:tracePt t="9898" x="6845300" y="1876425"/>
          <p14:tracePt t="9903" x="6832600" y="1876425"/>
          <p14:tracePt t="9913" x="6778625" y="1903413"/>
          <p14:tracePt t="9923" x="6723063" y="1944688"/>
          <p14:tracePt t="9929" x="6696075" y="1944688"/>
          <p14:tracePt t="9940" x="6656388" y="1971675"/>
          <p14:tracePt t="9944" x="6642100" y="1971675"/>
          <p14:tracePt t="9953" x="6602413" y="1998663"/>
          <p14:tracePt t="9964" x="6548438" y="2011363"/>
          <p14:tracePt t="9974" x="6521450" y="2038350"/>
          <p14:tracePt t="9979" x="6467475" y="2092325"/>
          <p14:tracePt t="9983" x="6453188" y="2092325"/>
          <p14:tracePt t="9993" x="6399213" y="2173288"/>
          <p14:tracePt t="10003" x="6359525" y="2214563"/>
          <p14:tracePt t="10009" x="6359525" y="2227263"/>
          <p14:tracePt t="10020" x="6305550" y="2308225"/>
          <p14:tracePt t="10024" x="6305550" y="2322513"/>
          <p14:tracePt t="10033" x="6264275" y="2362200"/>
          <p14:tracePt t="10046" x="6237288" y="2403475"/>
          <p14:tracePt t="10056" x="6224588" y="2416175"/>
          <p14:tracePt t="10060" x="6210300" y="2430463"/>
          <p14:tracePt t="10070" x="6210300" y="2443163"/>
          <p14:tracePt t="10075" x="6183313" y="2470150"/>
          <p14:tracePt t="10085" x="6156325" y="2497138"/>
          <p14:tracePt t="10089" x="6143625" y="2511425"/>
          <p14:tracePt t="10100" x="6116638" y="2551113"/>
          <p14:tracePt t="10106" x="6102350" y="2578100"/>
          <p14:tracePt t="10116" x="6075363" y="2632075"/>
          <p14:tracePt t="10126" x="6048375" y="2659063"/>
          <p14:tracePt t="10136" x="6035675" y="2659063"/>
          <p14:tracePt t="10140" x="6035675" y="2673350"/>
          <p14:tracePt t="10146" x="6021388" y="2686050"/>
          <p14:tracePt t="10184" x="6008688" y="2686050"/>
          <p14:tracePt t="10212" x="5994400" y="2686050"/>
          <p14:tracePt t="10226" x="5981700" y="2686050"/>
          <p14:tracePt t="10271" x="5967413" y="2686050"/>
          <p14:tracePt t="10283" x="5954713" y="2686050"/>
          <p14:tracePt t="10292" x="5954713" y="2673350"/>
          <p14:tracePt t="10302" x="5940425" y="2659063"/>
          <p14:tracePt t="10318" x="5940425" y="2632075"/>
          <p14:tracePt t="10329" x="5940425" y="2619375"/>
          <p14:tracePt t="10332" x="5940425" y="2605088"/>
          <p14:tracePt t="10342" x="5940425" y="2592388"/>
          <p14:tracePt t="10359" x="5940425" y="2578100"/>
          <p14:tracePt t="10368" x="5940425" y="2565400"/>
          <p14:tracePt t="10378" x="5940425" y="2538413"/>
          <p14:tracePt t="10382" x="5967413" y="2524125"/>
          <p14:tracePt t="10388" x="5981700" y="2524125"/>
          <p14:tracePt t="10403" x="6143625" y="2511425"/>
          <p14:tracePt t="10408" x="6210300" y="2511425"/>
          <p14:tracePt t="10414" x="6521450" y="2484438"/>
          <p14:tracePt t="10424" x="6710363" y="2484438"/>
          <p14:tracePt t="10431" x="6778625" y="2484438"/>
          <p14:tracePt t="10440" x="7088188" y="2470150"/>
          <p14:tracePt t="10444" x="7142163" y="2470150"/>
          <p14:tracePt t="10454" x="7466013" y="2470150"/>
          <p14:tracePt t="10464" x="7669213" y="2470150"/>
          <p14:tracePt t="10469" x="7735888" y="2470150"/>
          <p14:tracePt t="10480" x="8047038" y="2470150"/>
          <p14:tracePt t="10484" x="8086725" y="2470150"/>
          <p14:tracePt t="10494" x="8208963" y="2470150"/>
          <p14:tracePt t="10506" x="8262938" y="2470150"/>
          <p14:tracePt t="10510" x="8277225" y="2470150"/>
          <p14:tracePt t="10520" x="8289925" y="2470150"/>
          <p14:tracePt t="10702" x="8316913" y="2470150"/>
          <p14:tracePt t="10707" x="8331200" y="2470150"/>
          <p14:tracePt t="10717" x="8358188" y="2470150"/>
          <p14:tracePt t="10722" x="8385175" y="2470150"/>
          <p14:tracePt t="10727" x="8397875" y="2470150"/>
          <p14:tracePt t="10740" x="8547100" y="2470150"/>
          <p14:tracePt t="10747" x="8655050" y="2470150"/>
          <p14:tracePt t="10751" x="8694738" y="2470150"/>
          <p14:tracePt t="10761" x="8883650" y="2470150"/>
          <p14:tracePt t="10767" x="8924925" y="2470150"/>
          <p14:tracePt t="10777" x="9099550" y="2470150"/>
          <p14:tracePt t="10788" x="9167813" y="2470150"/>
          <p14:tracePt t="10793" x="9207500" y="2470150"/>
          <p14:tracePt t="10801" x="9356725" y="2470150"/>
          <p14:tracePt t="10807" x="9383713" y="2470150"/>
          <p14:tracePt t="10818" x="9505950" y="2470150"/>
          <p14:tracePt t="10828" x="9559925" y="2470150"/>
          <p14:tracePt t="10833" x="9572625" y="2470150"/>
          <p14:tracePt t="10842" x="9680575" y="2470150"/>
          <p14:tracePt t="10848" x="9721850" y="2470150"/>
          <p14:tracePt t="10858" x="9802813" y="2470150"/>
          <p14:tracePt t="10869" x="9856788" y="2470150"/>
          <p14:tracePt t="10874" x="9869488" y="2470150"/>
          <p14:tracePt t="10884" x="9977438" y="2470150"/>
          <p14:tracePt t="10889" x="10004425" y="2470150"/>
          <p14:tracePt t="10898" x="10018713" y="2470150"/>
          <p14:tracePt t="10925" x="10031413" y="2470150"/>
          <p14:tracePt t="11004" x="10045700" y="2470150"/>
          <p14:tracePt t="11014" x="10058400" y="2470150"/>
          <p14:tracePt t="11020" x="10072688" y="2470150"/>
          <p14:tracePt t="11030" x="10099675" y="2470150"/>
          <p14:tracePt t="11035" x="10112375" y="2470150"/>
          <p14:tracePt t="11043" x="10166350" y="2470150"/>
          <p14:tracePt t="11049" x="10180638" y="2470150"/>
          <p14:tracePt t="11060" x="10247313" y="2470150"/>
          <p14:tracePt t="11070" x="10274300" y="2470150"/>
          <p14:tracePt t="11074" x="10288588" y="2470150"/>
          <p14:tracePt t="11087" x="10328275" y="2470150"/>
          <p14:tracePt t="11091" x="10355263" y="2470150"/>
          <p14:tracePt t="11100" x="10382250" y="2470150"/>
          <p14:tracePt t="11112" x="10396538" y="2470150"/>
          <p14:tracePt t="11132" x="10409238" y="2470150"/>
          <p14:tracePt t="11139" x="10423525" y="2470150"/>
          <p14:tracePt t="12540" x="10423525" y="2457450"/>
          <p14:tracePt t="13798" x="10396538" y="2457450"/>
          <p14:tracePt t="13808" x="10342563" y="2457450"/>
          <p14:tracePt t="13813" x="10328275" y="2457450"/>
          <p14:tracePt t="13824" x="10274300" y="2457450"/>
          <p14:tracePt t="13835" x="10220325" y="2457450"/>
          <p14:tracePt t="13851" x="10139363" y="2457450"/>
          <p14:tracePt t="13859" x="10126663" y="2457450"/>
          <p14:tracePt t="13867" x="10112375" y="2457450"/>
          <p14:tracePt t="13875" x="10072688" y="2457450"/>
          <p14:tracePt t="13882" x="10058400" y="2457450"/>
          <p14:tracePt t="13894" x="10004425" y="2457450"/>
          <p14:tracePt t="13905" x="9869488" y="2457450"/>
          <p14:tracePt t="13917" x="9802813" y="2457450"/>
          <p14:tracePt t="13923" x="9775825" y="2457450"/>
          <p14:tracePt t="13932" x="9613900" y="2457450"/>
          <p14:tracePt t="13939" x="9572625" y="2457450"/>
          <p14:tracePt t="13944" x="9410700" y="2457450"/>
          <p14:tracePt t="13956" x="9342438" y="2457450"/>
          <p14:tracePt t="13964" x="9315450" y="2457450"/>
          <p14:tracePt t="13973" x="9113838" y="2457450"/>
          <p14:tracePt t="13981" x="9086850" y="2457450"/>
          <p14:tracePt t="13987" x="8910638" y="2457450"/>
          <p14:tracePt t="13998" x="8816975" y="2457450"/>
          <p14:tracePt t="14004" x="8763000" y="2457450"/>
          <p14:tracePt t="14012" x="8574088" y="2457450"/>
          <p14:tracePt t="14018" x="8520113" y="2457450"/>
          <p14:tracePt t="14026" x="8316913" y="2457450"/>
          <p14:tracePt t="14037" x="8208963" y="2457450"/>
          <p14:tracePt t="14044" x="8142288" y="2457450"/>
          <p14:tracePt t="14051" x="7966075" y="2457450"/>
          <p14:tracePt t="14057" x="7924800" y="2457450"/>
          <p14:tracePt t="14066" x="7708900" y="2457450"/>
          <p14:tracePt t="14076" x="7534275" y="2457450"/>
          <p14:tracePt t="14082" x="7480300" y="2457450"/>
          <p14:tracePt t="14093" x="7264400" y="2457450"/>
          <p14:tracePt t="14100" x="7223125" y="2457450"/>
          <p14:tracePt t="14108" x="7048500" y="2457450"/>
          <p14:tracePt t="14117" x="6926263" y="2457450"/>
          <p14:tracePt t="14120" x="6872288" y="2457450"/>
          <p14:tracePt t="14133" x="6723063" y="2457450"/>
          <p14:tracePt t="14138" x="6683375" y="2457450"/>
          <p14:tracePt t="14146" x="6507163" y="2457450"/>
          <p14:tracePt t="14157" x="6413500" y="2457450"/>
          <p14:tracePt t="14165" x="6372225" y="2457450"/>
          <p14:tracePt t="14172" x="6224588" y="2457450"/>
          <p14:tracePt t="14177" x="6183313" y="2457450"/>
          <p14:tracePt t="14186" x="6048375" y="2457450"/>
          <p14:tracePt t="14200" x="5927725" y="2457450"/>
          <p14:tracePt t="14207" x="5900738" y="2457450"/>
          <p14:tracePt t="14211" x="5738813" y="2457450"/>
          <p14:tracePt t="14219" x="5697538" y="2457450"/>
          <p14:tracePt t="14229" x="5603875" y="2457450"/>
          <p14:tracePt t="14240" x="5508625" y="2457450"/>
          <p14:tracePt t="14247" x="5481638" y="2457450"/>
          <p14:tracePt t="14251" x="5400675" y="2457450"/>
          <p14:tracePt t="14259" x="5373688" y="2484438"/>
          <p14:tracePt t="14269" x="5305425" y="2497138"/>
          <p14:tracePt t="14280" x="5224463" y="2538413"/>
          <p14:tracePt t="14288" x="5197475" y="2538413"/>
          <p14:tracePt t="14293" x="5116513" y="2565400"/>
          <p14:tracePt t="14304" x="5076825" y="2565400"/>
          <p14:tracePt t="14309" x="5035550" y="2578100"/>
          <p14:tracePt t="14325" x="4981575" y="2605088"/>
          <p14:tracePt t="14336" x="4954588" y="2619375"/>
          <p14:tracePt t="14348" x="4914900" y="2673350"/>
          <p14:tracePt t="14359" x="4887913" y="2673350"/>
          <p14:tracePt t="14363" x="4887913" y="2686050"/>
          <p14:tracePt t="14375" x="4833938" y="2713038"/>
          <p14:tracePt t="14385" x="4819650" y="2727325"/>
          <p14:tracePt t="14391" x="4819650" y="2740025"/>
          <p14:tracePt t="14401" x="4806950" y="2754313"/>
          <p14:tracePt t="14404" x="4779963" y="2767013"/>
          <p14:tracePt t="14414" x="4779963" y="2781300"/>
          <p14:tracePt t="14431" x="4765675" y="2808288"/>
          <p14:tracePt t="14441" x="4738688" y="2820988"/>
          <p14:tracePt t="14455" x="4738688" y="2835275"/>
          <p14:tracePt t="14462" x="4725988" y="2847975"/>
          <p14:tracePt t="14471" x="4725988" y="2862263"/>
          <p14:tracePt t="14498" x="4711700" y="2874963"/>
          <p14:tracePt t="14530" x="4699000" y="2901950"/>
          <p14:tracePt t="14543" x="4684713" y="2901950"/>
          <p14:tracePt t="14595" x="4684713" y="2928938"/>
          <p14:tracePt t="14602" x="4684713" y="2943225"/>
          <p14:tracePt t="14816" x="4684713" y="2955925"/>
          <p14:tracePt t="14822" x="4684713" y="2970213"/>
          <p14:tracePt t="14846" x="4684713" y="2982913"/>
          <p14:tracePt t="14853" x="4699000" y="2997200"/>
          <p14:tracePt t="14864" x="4711700" y="3009900"/>
          <p14:tracePt t="14887" x="4711700" y="3024188"/>
          <p14:tracePt t="14893" x="4725988" y="3036888"/>
          <p14:tracePt t="14906" x="4738688" y="3036888"/>
          <p14:tracePt t="14917" x="4752975" y="3051175"/>
          <p14:tracePt t="14928" x="4765675" y="3078163"/>
          <p14:tracePt t="14948" x="4779963" y="3078163"/>
          <p14:tracePt t="14956" x="4806950" y="3117850"/>
          <p14:tracePt t="14971" x="4846638" y="3132138"/>
          <p14:tracePt t="14988" x="4900613" y="3159125"/>
          <p14:tracePt t="15003" x="4927600" y="3159125"/>
          <p14:tracePt t="15013" x="4954588" y="3186113"/>
          <p14:tracePt t="15018" x="4981575" y="3198813"/>
          <p14:tracePt t="15026" x="5049838" y="3198813"/>
          <p14:tracePt t="15036" x="5089525" y="3225800"/>
          <p14:tracePt t="15042" x="5103813" y="3225800"/>
          <p14:tracePt t="15053" x="5170488" y="3240088"/>
          <p14:tracePt t="15059" x="5184775" y="3240088"/>
          <p14:tracePt t="15067" x="5292725" y="3252788"/>
          <p14:tracePt t="15076" x="5346700" y="3252788"/>
          <p14:tracePt t="15082" x="5373688" y="3267075"/>
          <p14:tracePt t="15092" x="5522913" y="3279775"/>
          <p14:tracePt t="15096" x="5549900" y="3279775"/>
          <p14:tracePt t="15106" x="5643563" y="3279775"/>
          <p14:tracePt t="15118" x="5684838" y="3279775"/>
          <p14:tracePt t="15125" x="5738813" y="3279775"/>
          <p14:tracePt t="15133" x="5819775" y="3279775"/>
          <p14:tracePt t="15139" x="5832475" y="3279775"/>
          <p14:tracePt t="15148" x="5913438" y="3279775"/>
          <p14:tracePt t="15158" x="5994400" y="3279775"/>
          <p14:tracePt t="15164" x="6008688" y="3279775"/>
          <p14:tracePt t="15172" x="6075363" y="3279775"/>
          <p14:tracePt t="15177" x="6102350" y="3279775"/>
          <p14:tracePt t="15190" x="6183313" y="3279775"/>
          <p14:tracePt t="15199" x="6224588" y="3294063"/>
          <p14:tracePt t="15205" x="6237288" y="3294063"/>
          <p14:tracePt t="15212" x="6291263" y="3294063"/>
          <p14:tracePt t="15218" x="6305550" y="3294063"/>
          <p14:tracePt t="15229" x="6399213" y="3294063"/>
          <p14:tracePt t="15244" x="6440488" y="3294063"/>
          <p14:tracePt t="15255" x="6467475" y="3294063"/>
          <p14:tracePt t="15261" x="6494463" y="3294063"/>
          <p14:tracePt t="15268" x="6561138" y="3294063"/>
          <p14:tracePt t="15281" x="6629400" y="3306763"/>
          <p14:tracePt t="15286" x="6642100" y="3306763"/>
          <p14:tracePt t="15294" x="6710363" y="3333750"/>
          <p14:tracePt t="15311" x="6778625" y="3333750"/>
          <p14:tracePt t="15319" x="6818313" y="3333750"/>
          <p14:tracePt t="15325" x="6832600" y="3333750"/>
          <p14:tracePt t="15334" x="6872288" y="3333750"/>
          <p14:tracePt t="15339" x="6886575" y="3333750"/>
          <p14:tracePt t="15350" x="6926263" y="3333750"/>
          <p14:tracePt t="15361" x="6940550" y="3333750"/>
          <p14:tracePt t="15364" x="6953250" y="3333750"/>
          <p14:tracePt t="15375" x="6994525" y="3348038"/>
          <p14:tracePt t="15384" x="7007225" y="3360738"/>
          <p14:tracePt t="15390" x="7021513" y="3360738"/>
          <p14:tracePt t="15400" x="7061200" y="3375025"/>
          <p14:tracePt t="15408" x="7075488" y="3375025"/>
          <p14:tracePt t="15414" x="7115175" y="3375025"/>
          <p14:tracePt t="15420" x="7142163" y="3375025"/>
          <p14:tracePt t="15430" x="7223125" y="3387725"/>
          <p14:tracePt t="15441" x="7277100" y="3387725"/>
          <p14:tracePt t="15447" x="7318375" y="3402013"/>
          <p14:tracePt t="15454" x="7399338" y="3402013"/>
          <p14:tracePt t="15461" x="7453313" y="3402013"/>
          <p14:tracePt t="15471" x="7519988" y="3402013"/>
          <p14:tracePt t="15480" x="7573963" y="3402013"/>
          <p14:tracePt t="15485" x="7588250" y="3402013"/>
          <p14:tracePt t="15498" x="7669213" y="3402013"/>
          <p14:tracePt t="15502" x="7681913" y="3402013"/>
          <p14:tracePt t="15510" x="7762875" y="3402013"/>
          <p14:tracePt t="15522" x="7789863" y="3402013"/>
          <p14:tracePt t="15527" x="7804150" y="3402013"/>
          <p14:tracePt t="15536" x="7858125" y="3402013"/>
          <p14:tracePt t="15540" x="7870825" y="3402013"/>
          <p14:tracePt t="15550" x="7912100" y="3402013"/>
          <p14:tracePt t="15562" x="7951788" y="3402013"/>
          <p14:tracePt t="15571" x="7978775" y="3402013"/>
          <p14:tracePt t="15576" x="7993063" y="3402013"/>
          <p14:tracePt t="15583" x="8005763" y="3402013"/>
          <p14:tracePt t="15592" x="8047038" y="3402013"/>
          <p14:tracePt t="15602" x="8059738" y="3402013"/>
          <p14:tracePt t="15616" x="8086725" y="3402013"/>
          <p14:tracePt t="15632" x="8142288" y="3402013"/>
          <p14:tracePt t="15641" x="8154988" y="3402013"/>
          <p14:tracePt t="15652" x="8181975" y="3402013"/>
          <p14:tracePt t="15655" x="8196263" y="3402013"/>
          <p14:tracePt t="15662" x="8235950" y="3443288"/>
          <p14:tracePt t="15672" x="8262938" y="3455988"/>
          <p14:tracePt t="15682" x="8316913" y="3482975"/>
          <p14:tracePt t="15685" x="8331200" y="3482975"/>
          <p14:tracePt t="15698" x="8370888" y="3497263"/>
          <p14:tracePt t="15702" x="8385175" y="3497263"/>
          <p14:tracePt t="15712" x="8493125" y="3497263"/>
          <p14:tracePt t="15722" x="8559800" y="3509963"/>
          <p14:tracePt t="15727" x="8586788" y="3509963"/>
          <p14:tracePt t="15739" x="8748713" y="3509963"/>
          <p14:tracePt t="15752" x="8870950" y="3509963"/>
          <p14:tracePt t="15763" x="8964613" y="3509963"/>
          <p14:tracePt t="15768" x="9018588" y="3509963"/>
          <p14:tracePt t="15779" x="9140825" y="3509963"/>
          <p14:tracePt t="15784" x="9207500" y="3509963"/>
          <p14:tracePt t="15792" x="9369425" y="3509963"/>
          <p14:tracePt t="15802" x="9477375" y="3509963"/>
          <p14:tracePt t="15808" x="9518650" y="3509963"/>
          <p14:tracePt t="15819" x="9653588" y="3509963"/>
          <p14:tracePt t="15826" x="9721850" y="3509963"/>
          <p14:tracePt t="15835" x="9910763" y="3509963"/>
          <p14:tracePt t="15844" x="10045700" y="3509963"/>
          <p14:tracePt t="15848" x="10085388" y="3509963"/>
          <p14:tracePt t="15858" x="10301288" y="3509963"/>
          <p14:tracePt t="15864" x="10342563" y="3524250"/>
          <p14:tracePt t="15874" x="10517188" y="3536950"/>
          <p14:tracePt t="15885" x="10612438" y="3536950"/>
          <p14:tracePt t="15888" x="10639425" y="3536950"/>
          <p14:tracePt t="15898" x="10801350" y="3590925"/>
          <p14:tracePt t="15904" x="10842625" y="3590925"/>
          <p14:tracePt t="15914" x="10963275" y="3605213"/>
          <p14:tracePt t="15924" x="11031538" y="3605213"/>
          <p14:tracePt t="15931" x="11058525" y="3605213"/>
          <p14:tracePt t="15942" x="11112500" y="3605213"/>
          <p14:tracePt t="15951" x="11125200" y="3605213"/>
          <p14:tracePt t="15954" x="11139488" y="3605213"/>
          <p14:tracePt t="16043" x="11152188" y="3605213"/>
          <p14:tracePt t="16050" x="11152188" y="3590925"/>
          <p14:tracePt t="16060" x="11152188" y="3563938"/>
          <p14:tracePt t="16066" x="11152188" y="3551238"/>
          <p14:tracePt t="16077" x="11152188" y="3509963"/>
          <p14:tracePt t="16086" x="11152188" y="3470275"/>
          <p14:tracePt t="16092" x="11152188" y="3443288"/>
          <p14:tracePt t="16100" x="11152188" y="3375025"/>
          <p14:tracePt t="16105" x="11152188" y="3360738"/>
          <p14:tracePt t="16116" x="11152188" y="3306763"/>
          <p14:tracePt t="16128" x="11152188" y="3252788"/>
          <p14:tracePt t="16131" x="11152188" y="3225800"/>
          <p14:tracePt t="16139" x="11152188" y="3198813"/>
          <p14:tracePt t="16145" x="11152188" y="3186113"/>
          <p14:tracePt t="16156" x="11152188" y="3144838"/>
          <p14:tracePt t="16165" x="11152188" y="3117850"/>
          <p14:tracePt t="16176" x="11152188" y="3105150"/>
          <p14:tracePt t="16181" x="11152188" y="3090863"/>
          <p14:tracePt t="16186" x="11152188" y="3063875"/>
          <p14:tracePt t="16195" x="11152188" y="3036888"/>
          <p14:tracePt t="16206" x="11152188" y="3009900"/>
          <p14:tracePt t="16212" x="11139488" y="2997200"/>
          <p14:tracePt t="16226" x="11112500" y="2955925"/>
          <p14:tracePt t="16244" x="11112500" y="2943225"/>
          <p14:tracePt t="16280" x="11085513" y="2943225"/>
          <p14:tracePt t="16310" x="11058525" y="2928938"/>
          <p14:tracePt t="16318" x="10990263" y="2928938"/>
          <p14:tracePt t="16329" x="10963275" y="2901950"/>
          <p14:tracePt t="16334" x="10936288" y="2901950"/>
          <p14:tracePt t="16342" x="10855325" y="2901950"/>
          <p14:tracePt t="16347" x="10801350" y="2889250"/>
          <p14:tracePt t="16358" x="10679113" y="2889250"/>
          <p14:tracePt t="16369" x="10598150" y="2889250"/>
          <p14:tracePt t="16374" x="10558463" y="2862263"/>
          <p14:tracePt t="16384" x="10450513" y="2862263"/>
          <p14:tracePt t="16389" x="10409238" y="2862263"/>
          <p14:tracePt t="16398" x="10288588" y="2847975"/>
          <p14:tracePt t="16408" x="10220325" y="2847975"/>
          <p14:tracePt t="16419" x="10126663" y="2847975"/>
          <p14:tracePt t="16424" x="10112375" y="2847975"/>
          <p14:tracePt t="16429" x="10072688" y="2847975"/>
          <p14:tracePt t="16437" x="9964738" y="2847975"/>
          <p14:tracePt t="16448" x="9883775" y="2847975"/>
          <p14:tracePt t="16453" x="9856788" y="2847975"/>
          <p14:tracePt t="16464" x="9721850" y="2835275"/>
          <p14:tracePt t="16469" x="9694863" y="2835275"/>
          <p14:tracePt t="16478" x="9532938" y="2820988"/>
          <p14:tracePt t="16488" x="9464675" y="2808288"/>
          <p14:tracePt t="16493" x="9423400" y="2794000"/>
          <p14:tracePt t="16504" x="9288463" y="2794000"/>
          <p14:tracePt t="16509" x="9261475" y="2794000"/>
          <p14:tracePt t="16522" x="9153525" y="2794000"/>
          <p14:tracePt t="16530" x="9113838" y="2794000"/>
          <p14:tracePt t="16533" x="9072563" y="2794000"/>
          <p14:tracePt t="16544" x="8991600" y="2794000"/>
          <p14:tracePt t="16550" x="8978900" y="2794000"/>
          <p14:tracePt t="16561" x="8897938" y="2794000"/>
          <p14:tracePt t="16570" x="8816975" y="2794000"/>
          <p14:tracePt t="16573" x="8802688" y="2794000"/>
          <p14:tracePt t="16583" x="8763000" y="2781300"/>
          <p14:tracePt t="16589" x="8736013" y="2781300"/>
          <p14:tracePt t="16601" x="8667750" y="2767013"/>
          <p14:tracePt t="16611" x="8628063" y="2767013"/>
          <p14:tracePt t="16616" x="8613775" y="2767013"/>
          <p14:tracePt t="16626" x="8586788" y="2767013"/>
          <p14:tracePt t="16630" x="8559800" y="2767013"/>
          <p14:tracePt t="16640" x="8505825" y="2740025"/>
          <p14:tracePt t="16650" x="8478838" y="2740025"/>
          <p14:tracePt t="16655" x="8439150" y="2740025"/>
          <p14:tracePt t="16666" x="8385175" y="2713038"/>
          <p14:tracePt t="16670" x="8370888" y="2713038"/>
          <p14:tracePt t="16680" x="8316913" y="2700338"/>
          <p14:tracePt t="16690" x="8277225" y="2700338"/>
          <p14:tracePt t="16700" x="8235950" y="2700338"/>
          <p14:tracePt t="16706" x="8223250" y="2700338"/>
          <p14:tracePt t="16710" x="8196263" y="2700338"/>
          <p14:tracePt t="16720" x="8169275" y="2686050"/>
          <p14:tracePt t="16732" x="8086725" y="2659063"/>
          <p14:tracePt t="16746" x="8005763" y="2659063"/>
          <p14:tracePt t="16751" x="7993063" y="2659063"/>
          <p14:tracePt t="16762" x="7939088" y="2646363"/>
          <p14:tracePt t="16772" x="7912100" y="2646363"/>
          <p14:tracePt t="16775" x="7885113" y="2619375"/>
          <p14:tracePt t="16786" x="7843838" y="2619375"/>
          <p14:tracePt t="16792" x="7789863" y="2619375"/>
          <p14:tracePt t="16802" x="7723188" y="2605088"/>
          <p14:tracePt t="16812" x="7669213" y="2605088"/>
          <p14:tracePt t="16816" x="7654925" y="2605088"/>
          <p14:tracePt t="16826" x="7561263" y="2605088"/>
          <p14:tracePt t="16831" x="7546975" y="2605088"/>
          <p14:tracePt t="16841" x="7453313" y="2605088"/>
          <p14:tracePt t="16851" x="7399338" y="2605088"/>
          <p14:tracePt t="16857" x="7358063" y="2605088"/>
          <p14:tracePt t="16868" x="7264400" y="2605088"/>
          <p14:tracePt t="16871" x="7237413" y="2605088"/>
          <p14:tracePt t="16882" x="7183438" y="2605088"/>
          <p14:tracePt t="16892" x="7088188" y="2605088"/>
          <p14:tracePt t="16898" x="7061200" y="2605088"/>
          <p14:tracePt t="16908" x="6953250" y="2619375"/>
          <p14:tracePt t="16914" x="6913563" y="2619375"/>
          <p14:tracePt t="16922" x="6818313" y="2632075"/>
          <p14:tracePt t="16932" x="6737350" y="2632075"/>
          <p14:tracePt t="16948" x="6615113" y="2632075"/>
          <p14:tracePt t="16952" x="6575425" y="2632075"/>
          <p14:tracePt t="16963" x="6467475" y="2632075"/>
          <p14:tracePt t="16975" x="6386513" y="2632075"/>
          <p14:tracePt t="16979" x="6359525" y="2632075"/>
          <p14:tracePt t="16987" x="6251575" y="2632075"/>
          <p14:tracePt t="16993" x="6237288" y="2632075"/>
          <p14:tracePt t="17004" x="6170613" y="2632075"/>
          <p14:tracePt t="17014" x="6075363" y="2632075"/>
          <p14:tracePt t="17017" x="6062663" y="2632075"/>
          <p14:tracePt t="17028" x="5967413" y="2632075"/>
          <p14:tracePt t="17034" x="5954713" y="2632075"/>
          <p14:tracePt t="17043" x="5873750" y="2632075"/>
          <p14:tracePt t="17053" x="5832475" y="2632075"/>
          <p14:tracePt t="17057" x="5792788" y="2632075"/>
          <p14:tracePt t="17067" x="5711825" y="2632075"/>
          <p14:tracePt t="17073" x="5697538" y="2632075"/>
          <p14:tracePt t="17083" x="5630863" y="2632075"/>
          <p14:tracePt t="17094" x="5576888" y="2632075"/>
          <p14:tracePt t="17099" x="5535613" y="2632075"/>
          <p14:tracePt t="17109" x="5454650" y="2632075"/>
          <p14:tracePt t="17113" x="5441950" y="2632075"/>
          <p14:tracePt t="17123" x="5386388" y="2632075"/>
          <p14:tracePt t="17133" x="5346700" y="2632075"/>
          <p14:tracePt t="17139" x="5305425" y="2632075"/>
          <p14:tracePt t="17149" x="5265738" y="2632075"/>
          <p14:tracePt t="17153" x="5238750" y="2632075"/>
          <p14:tracePt t="17163" x="5197475" y="2646363"/>
          <p14:tracePt t="17181" x="5184775" y="2646363"/>
          <p14:tracePt t="17190" x="5157788" y="2646363"/>
          <p14:tracePt t="17196" x="5130800" y="2659063"/>
          <p14:tracePt t="17206" x="5103813" y="2673350"/>
          <p14:tracePt t="17216" x="5089525" y="2673350"/>
          <p14:tracePt t="17220" x="5062538" y="2686050"/>
          <p14:tracePt t="17230" x="5022850" y="2727325"/>
          <p14:tracePt t="17236" x="5008563" y="2727325"/>
          <p14:tracePt t="17245" x="4981575" y="2740025"/>
          <p14:tracePt t="17266" x="4968875" y="2740025"/>
          <p14:tracePt t="17269" x="4941888" y="2740025"/>
          <p14:tracePt t="17286" x="4914900" y="2754313"/>
          <p14:tracePt t="17300" x="4887913" y="2767013"/>
          <p14:tracePt t="17315" x="4873625" y="2794000"/>
          <p14:tracePt t="17326" x="4873625" y="2808288"/>
          <p14:tracePt t="17341" x="4860925" y="2835275"/>
          <p14:tracePt t="17371" x="4860925" y="2847975"/>
          <p14:tracePt t="17387" x="4860925" y="2862263"/>
          <p14:tracePt t="17417" x="4860925" y="2874963"/>
          <p14:tracePt t="17427" x="4860925" y="2889250"/>
          <p14:tracePt t="17449" x="4860925" y="2916238"/>
          <p14:tracePt t="17468" x="4873625" y="2928938"/>
          <p14:tracePt t="17477" x="4887913" y="2928938"/>
          <p14:tracePt t="17488" x="4927600" y="2943225"/>
          <p14:tracePt t="17498" x="4941888" y="2943225"/>
          <p14:tracePt t="17501" x="4981575" y="2955925"/>
          <p14:tracePt t="17511" x="5022850" y="2970213"/>
          <p14:tracePt t="17518" x="5049838" y="2970213"/>
          <p14:tracePt t="17527" x="5130800" y="2970213"/>
          <p14:tracePt t="17538" x="5184775" y="2982913"/>
          <p14:tracePt t="17544" x="5211763" y="2997200"/>
          <p14:tracePt t="17554" x="5319713" y="3024188"/>
          <p14:tracePt t="17557" x="5346700" y="3036888"/>
          <p14:tracePt t="17568" x="5495925" y="3078163"/>
          <p14:tracePt t="17578" x="5589588" y="3090863"/>
          <p14:tracePt t="17583" x="5657850" y="3117850"/>
          <p14:tracePt t="17594" x="5832475" y="3186113"/>
          <p14:tracePt t="17602" x="5873750" y="3186113"/>
          <p14:tracePt t="17609" x="6062663" y="3198813"/>
          <p14:tracePt t="17620" x="6224588" y="3198813"/>
          <p14:tracePt t="17626" x="6318250" y="3198813"/>
          <p14:tracePt t="17634" x="6629400" y="3198813"/>
          <p14:tracePt t="17638" x="6669088" y="3213100"/>
          <p14:tracePt t="17649" x="6899275" y="3213100"/>
          <p14:tracePt t="17661" x="7075488" y="3213100"/>
          <p14:tracePt t="17664" x="7169150" y="3213100"/>
          <p14:tracePt t="17674" x="7546975" y="3213100"/>
          <p14:tracePt t="17680" x="7642225" y="3213100"/>
          <p14:tracePt t="17691" x="8074025" y="3213100"/>
          <p14:tracePt t="17700" x="8316913" y="3213100"/>
          <p14:tracePt t="17704" x="8451850" y="3213100"/>
          <p14:tracePt t="17714" x="8937625" y="3240088"/>
          <p14:tracePt t="17719" x="9072563" y="3252788"/>
          <p14:tracePt t="17730" x="9626600" y="3279775"/>
          <p14:tracePt t="17739" x="9991725" y="3279775"/>
          <p14:tracePt t="17743" x="10099675" y="3279775"/>
          <p14:tracePt t="17754" x="10585450" y="3333750"/>
          <p14:tracePt t="17760" x="10679113" y="3348038"/>
          <p14:tracePt t="17769" x="11058525" y="3348038"/>
          <p14:tracePt t="17780" x="11233150" y="3348038"/>
          <p14:tracePt t="17787" x="11287125" y="3360738"/>
          <p14:tracePt t="17796" x="11517313" y="3360738"/>
          <p14:tracePt t="17801" x="11544300" y="3360738"/>
          <p14:tracePt t="17811" x="11583988" y="3360738"/>
          <p14:tracePt t="17820" x="11637963" y="3360738"/>
          <p14:tracePt t="18079" x="11610975" y="3360738"/>
          <p14:tracePt t="18082" x="11598275" y="3360738"/>
          <p14:tracePt t="18092" x="11517313" y="3360738"/>
          <p14:tracePt t="18101" x="11382375" y="3360738"/>
          <p14:tracePt t="18108" x="11341100" y="3360738"/>
          <p14:tracePt t="18119" x="11166475" y="3360738"/>
          <p14:tracePt t="18125" x="11071225" y="3360738"/>
          <p14:tracePt t="18133" x="10828338" y="3375025"/>
          <p14:tracePt t="18143" x="10652125" y="3402013"/>
          <p14:tracePt t="18150" x="10598150" y="3402013"/>
          <p14:tracePt t="18157" x="10301288" y="3402013"/>
          <p14:tracePt t="18163" x="10207625" y="3402013"/>
          <p14:tracePt t="18174" x="9896475" y="3402013"/>
          <p14:tracePt t="18183" x="9653588" y="3402013"/>
          <p14:tracePt t="18187" x="9518650" y="3402013"/>
          <p14:tracePt t="18199" x="8694738" y="3279775"/>
          <p14:tracePt t="18205" x="8466138" y="3240088"/>
          <p14:tracePt t="18214" x="7237413" y="3036888"/>
          <p14:tracePt t="18224" x="6426200" y="2874963"/>
          <p14:tracePt t="18230" x="6197600" y="2835275"/>
          <p14:tracePt t="18241" x="5170488" y="2686050"/>
          <p14:tracePt t="18246" x="4968875" y="2673350"/>
          <p14:tracePt t="18254" x="4225925" y="2673350"/>
          <p14:tracePt t="18264" x="3860800" y="2673350"/>
          <p14:tracePt t="18270" x="3752850" y="2673350"/>
          <p14:tracePt t="18280" x="3362325" y="2686050"/>
          <p14:tracePt t="18284" x="3267075" y="2713038"/>
          <p14:tracePt t="18294" x="3024188" y="2835275"/>
          <p14:tracePt t="18304" x="2943225" y="2901950"/>
          <p14:tracePt t="18309" x="2889250" y="2928938"/>
          <p14:tracePt t="18320" x="2781300" y="3051175"/>
          <p14:tracePt t="18323" x="2754313" y="3078163"/>
          <p14:tracePt t="18333" x="2632075" y="3225800"/>
          <p14:tracePt t="18346" x="2511425" y="3375025"/>
          <p14:tracePt t="18351" x="2470150" y="3429000"/>
          <p14:tracePt t="18360" x="2281238" y="3686175"/>
          <p14:tracePt t="18366" x="2254250" y="3725863"/>
          <p14:tracePt t="18375" x="2038350" y="3929063"/>
          <p14:tracePt t="18387" x="1917700" y="4076700"/>
          <p14:tracePt t="18392" x="1863725" y="4184650"/>
          <p14:tracePt t="18400" x="1728788" y="4373563"/>
          <p14:tracePt t="18405" x="1687513" y="4427538"/>
          <p14:tracePt t="18417" x="1552575" y="4738688"/>
          <p14:tracePt t="18426" x="1525588" y="4859338"/>
          <p14:tracePt t="18433" x="1512888" y="4886325"/>
          <p14:tracePt t="18440" x="1498600" y="5075238"/>
          <p14:tracePt t="18445" x="1498600" y="5089525"/>
          <p14:tracePt t="18455" x="1498600" y="5305425"/>
          <p14:tracePt t="18466" x="1512888" y="5440363"/>
          <p14:tracePt t="18472" x="1525588" y="5481638"/>
          <p14:tracePt t="18481" x="1714500" y="5818188"/>
          <p14:tracePt t="18486" x="1782763" y="5899150"/>
          <p14:tracePt t="18496" x="2079625" y="6264275"/>
          <p14:tracePt t="18506" x="2254250" y="6465888"/>
          <p14:tracePt t="18511" x="2349500" y="6546850"/>
          <p14:tracePt t="18521" x="2754313" y="6777038"/>
          <p14:tracePt t="18525" x="2808288" y="6804025"/>
          <p14:tracePt t="18650" x="7507288" y="6789738"/>
          <p14:tracePt t="18658" x="7831138" y="6735763"/>
          <p14:tracePt t="18668" x="7924800" y="6696075"/>
          <p14:tracePt t="18674" x="8020050" y="6696075"/>
          <p14:tracePt t="18682" x="8208963" y="6588125"/>
          <p14:tracePt t="18688" x="8235950" y="6573838"/>
          <p14:tracePt t="18698" x="8343900" y="6480175"/>
          <p14:tracePt t="18709" x="8370888" y="6453188"/>
          <p14:tracePt t="18720" x="8385175" y="6411913"/>
          <p14:tracePt t="18727" x="8385175" y="6399213"/>
          <p14:tracePt t="18738" x="8385175" y="6372225"/>
          <p14:tracePt t="18755" x="8385175" y="6357938"/>
          <p14:tracePt t="18764" x="8385175" y="6345238"/>
          <p14:tracePt t="18769" x="8385175" y="6330950"/>
          <p14:tracePt t="18779" x="8370888" y="6291263"/>
          <p14:tracePt t="18788" x="8331200" y="6276975"/>
          <p14:tracePt t="18793" x="8304213" y="6276975"/>
          <p14:tracePt t="18804" x="8262938" y="6249988"/>
          <p14:tracePt t="18813" x="8250238" y="6249988"/>
          <p14:tracePt t="18819" x="8208963" y="6249988"/>
          <p14:tracePt t="18830" x="8181975" y="6249988"/>
          <p14:tracePt t="18835" x="8169275" y="6249988"/>
          <p14:tracePt t="18844" x="8074025" y="6223000"/>
          <p14:tracePt t="18849" x="8047038" y="6210300"/>
          <p14:tracePt t="18862" x="7939088" y="6156325"/>
          <p14:tracePt t="18870" x="7843838" y="6142038"/>
          <p14:tracePt t="18874" x="7777163" y="6115050"/>
          <p14:tracePt t="18883" x="7642225" y="6088063"/>
          <p14:tracePt t="18889" x="7588250" y="6075363"/>
          <p14:tracePt t="18900" x="7399338" y="5994400"/>
          <p14:tracePt t="18911" x="7331075" y="5980113"/>
          <p14:tracePt t="18916" x="7277100" y="5967413"/>
          <p14:tracePt t="18926" x="7102475" y="5926138"/>
          <p14:tracePt t="18929" x="7075488" y="5926138"/>
          <p14:tracePt t="18940" x="6913563" y="5859463"/>
          <p14:tracePt t="18950" x="6859588" y="5832475"/>
          <p14:tracePt t="18956" x="6832600" y="5832475"/>
          <p14:tracePt t="18966" x="6723063" y="5791200"/>
          <p14:tracePt t="18971" x="6669088" y="5778500"/>
          <p14:tracePt t="18980" x="6548438" y="5737225"/>
          <p14:tracePt t="18991" x="6440488" y="5710238"/>
          <p14:tracePt t="18996" x="6413500" y="5710238"/>
          <p14:tracePt t="19006" x="6332538" y="5670550"/>
          <p14:tracePt t="19010" x="6305550" y="5670550"/>
          <p14:tracePt t="19019" x="6183313" y="5602288"/>
          <p14:tracePt t="19030" x="6089650" y="5602288"/>
          <p14:tracePt t="19035" x="6048375" y="5602288"/>
          <p14:tracePt t="19047" x="5927725" y="5589588"/>
          <p14:tracePt t="19052" x="5886450" y="5575300"/>
          <p14:tracePt t="19062" x="5792788" y="5562600"/>
          <p14:tracePt t="19071" x="5711825" y="5562600"/>
          <p14:tracePt t="19075" x="5697538" y="5562600"/>
          <p14:tracePt t="19085" x="5603875" y="5562600"/>
          <p14:tracePt t="19102" x="5562600" y="5562600"/>
          <p14:tracePt t="19112" x="5522913" y="5562600"/>
          <p14:tracePt t="19116" x="5508625" y="5562600"/>
          <p14:tracePt t="19125" x="5468938" y="5589588"/>
          <p14:tracePt t="19142" x="5454650" y="5589588"/>
          <p14:tracePt t="19152" x="5441950" y="5602288"/>
          <p14:tracePt t="19158" x="5427663" y="5602288"/>
          <p14:tracePt t="19169" x="5427663" y="5616575"/>
          <p14:tracePt t="19173" x="5413375" y="5629275"/>
          <p14:tracePt t="19201" x="5400675" y="5629275"/>
          <p14:tracePt t="19208" x="5400675" y="5643563"/>
          <p14:tracePt t="19230" x="5400675" y="5656263"/>
          <p14:tracePt t="19233" x="5400675" y="5670550"/>
          <p14:tracePt t="19239" x="5386388" y="5683250"/>
          <p14:tracePt t="19249" x="5359400" y="5697538"/>
          <p14:tracePt t="19277" x="5359400" y="5724525"/>
          <p14:tracePt t="19285" x="5359400" y="5737225"/>
          <p14:tracePt t="19316" x="5373688" y="5778500"/>
          <p14:tracePt t="19324" x="5400675" y="5805488"/>
          <p14:tracePt t="19345" x="5468938" y="5872163"/>
          <p14:tracePt t="19354" x="5495925" y="5886450"/>
          <p14:tracePt t="19361" x="5535613" y="5886450"/>
          <p14:tracePt t="19367" x="5657850" y="5940425"/>
          <p14:tracePt t="19374" x="5670550" y="5940425"/>
          <p14:tracePt t="19384" x="5751513" y="5953125"/>
          <p14:tracePt t="19393" x="5900738" y="6007100"/>
          <p14:tracePt t="19399" x="5940425" y="6021388"/>
          <p14:tracePt t="19410" x="6035675" y="6034088"/>
          <p14:tracePt t="19414" x="6129338" y="6034088"/>
          <p14:tracePt t="19423" x="6318250" y="6048375"/>
          <p14:tracePt t="19434" x="6426200" y="6075363"/>
          <p14:tracePt t="19440" x="6480175" y="6075363"/>
          <p14:tracePt t="19450" x="6656388" y="6075363"/>
          <p14:tracePt t="19454" x="6710363" y="6088063"/>
          <p14:tracePt t="19463" x="6913563" y="6102350"/>
          <p14:tracePt t="19473" x="7007225" y="6102350"/>
          <p14:tracePt t="19479" x="7034213" y="6102350"/>
          <p14:tracePt t="19491" x="7210425" y="6102350"/>
          <p14:tracePt t="19495" x="7264400" y="6102350"/>
          <p14:tracePt t="19505" x="7466013" y="6102350"/>
          <p14:tracePt t="19516" x="7573963" y="6102350"/>
          <p14:tracePt t="19520" x="7627938" y="6102350"/>
          <p14:tracePt t="19530" x="7789863" y="6102350"/>
          <p14:tracePt t="19535" x="7816850" y="6102350"/>
          <p14:tracePt t="19545" x="7966075" y="6102350"/>
          <p14:tracePt t="19556" x="8074025" y="6102350"/>
          <p14:tracePt t="19560" x="8101013" y="6102350"/>
          <p14:tracePt t="19569" x="8277225" y="6102350"/>
          <p14:tracePt t="19575" x="8304213" y="6102350"/>
          <p14:tracePt t="19585" x="8412163" y="6102350"/>
          <p14:tracePt t="19595" x="8478838" y="6102350"/>
          <p14:tracePt t="19599" x="8505825" y="6102350"/>
          <p14:tracePt t="19610" x="8559800" y="6102350"/>
          <p14:tracePt t="19616" x="8574088" y="6102350"/>
          <p14:tracePt t="19626" x="8628063" y="6102350"/>
          <p14:tracePt t="19635" x="8667750" y="6088063"/>
          <p14:tracePt t="19641" x="8682038" y="6088063"/>
          <p14:tracePt t="19652" x="8736013" y="6088063"/>
          <p14:tracePt t="19657" x="8763000" y="6088063"/>
          <p14:tracePt t="19665" x="8816975" y="6088063"/>
          <p14:tracePt t="19675" x="8843963" y="6088063"/>
          <p14:tracePt t="19681" x="8870950" y="6088063"/>
          <p14:tracePt t="19691" x="8937625" y="6088063"/>
          <p14:tracePt t="19706" x="9018588" y="6088063"/>
          <p14:tracePt t="19715" x="9059863" y="6088063"/>
          <p14:tracePt t="19721" x="9099550" y="6088063"/>
          <p14:tracePt t="19732" x="9194800" y="6088063"/>
          <p14:tracePt t="19737" x="9207500" y="6088063"/>
          <p14:tracePt t="19747" x="9315450" y="6088063"/>
          <p14:tracePt t="19758" x="9410700" y="6088063"/>
          <p14:tracePt t="19763" x="9423400" y="6088063"/>
          <p14:tracePt t="19771" x="9572625" y="6102350"/>
          <p14:tracePt t="19777" x="9613900" y="6115050"/>
          <p14:tracePt t="19787" x="9694863" y="6115050"/>
          <p14:tracePt t="19798" x="9788525" y="6142038"/>
          <p14:tracePt t="19802" x="9829800" y="6142038"/>
          <p14:tracePt t="19811" x="9910763" y="6156325"/>
          <p14:tracePt t="19817" x="9937750" y="6156325"/>
          <p14:tracePt t="19828" x="9991725" y="6156325"/>
          <p14:tracePt t="19838" x="10045700" y="6169025"/>
          <p14:tracePt t="19854" x="10072688" y="6169025"/>
          <p14:tracePt t="19858" x="10085388" y="6169025"/>
          <p14:tracePt t="19868" x="10112375" y="6169025"/>
          <p14:tracePt t="19878" x="10139363" y="6169025"/>
          <p14:tracePt t="19896" x="10166350" y="6169025"/>
          <p14:tracePt t="19910" x="10180638" y="6169025"/>
          <p14:tracePt t="19918" x="10193338" y="6169025"/>
          <p14:tracePt t="19924" x="10220325" y="6169025"/>
          <p14:tracePt t="19934" x="10234613" y="6156325"/>
          <p14:tracePt t="19944" x="10261600" y="6156325"/>
          <p14:tracePt t="19948" x="10274300" y="6142038"/>
          <p14:tracePt t="19960" x="10288588" y="6129338"/>
          <p14:tracePt t="19965" x="10301288" y="6129338"/>
          <p14:tracePt t="19972" x="10328275" y="6129338"/>
          <p14:tracePt t="19983" x="10342563" y="6129338"/>
          <p14:tracePt t="19990" x="10355263" y="6129338"/>
          <p14:tracePt t="19999" x="10369550" y="6129338"/>
          <p14:tracePt t="20003" x="10409238" y="6115050"/>
          <p14:tracePt t="20014" x="10436225" y="6102350"/>
          <p14:tracePt t="20020" x="10450513" y="6102350"/>
          <p14:tracePt t="20030" x="10463213" y="6088063"/>
          <p14:tracePt t="20040" x="10477500" y="6088063"/>
          <p14:tracePt t="20049" x="10490200" y="6088063"/>
          <p14:tracePt t="20060" x="10504488" y="6088063"/>
          <p14:tracePt t="20071" x="10517188" y="6075363"/>
          <p14:tracePt t="20138" x="10531475" y="6075363"/>
          <p14:tracePt t="20268" x="10544175" y="6075363"/>
          <p14:tracePt t="20295" x="10558463" y="6061075"/>
          <p14:tracePt t="20323" x="10571163" y="6048375"/>
          <p14:tracePt t="22275" x="10517188" y="6048375"/>
          <p14:tracePt t="22283" x="10409238" y="6048375"/>
          <p14:tracePt t="22291" x="10355263" y="6048375"/>
          <p14:tracePt t="22301" x="10220325" y="6048375"/>
          <p14:tracePt t="22310" x="10058400" y="6048375"/>
          <p14:tracePt t="22314" x="9923463" y="6007100"/>
          <p14:tracePt t="22324" x="9748838" y="5994400"/>
          <p14:tracePt t="22330" x="9694863" y="5994400"/>
          <p14:tracePt t="22339" x="9423400" y="5994400"/>
          <p14:tracePt t="22349" x="9221788" y="5953125"/>
          <p14:tracePt t="22353" x="9032875" y="5926138"/>
          <p14:tracePt t="22363" x="8816975" y="5886450"/>
          <p14:tracePt t="22369" x="8736013" y="5872163"/>
          <p14:tracePt t="22379" x="8493125" y="5832475"/>
          <p14:tracePt t="22390" x="8277225" y="5818188"/>
          <p14:tracePt t="22396" x="8020050" y="5751513"/>
          <p14:tracePt t="22406" x="7762875" y="5710238"/>
          <p14:tracePt t="22409" x="7642225" y="5697538"/>
          <p14:tracePt t="22420" x="7088188" y="5589588"/>
          <p14:tracePt t="22429" x="6778625" y="5521325"/>
          <p14:tracePt t="22435" x="6521450" y="5481638"/>
          <p14:tracePt t="22446" x="6291263" y="5427663"/>
          <p14:tracePt t="22449" x="6197600" y="5413375"/>
          <p14:tracePt t="22459" x="5900738" y="5332413"/>
          <p14:tracePt t="22469" x="5711825" y="5292725"/>
          <p14:tracePt t="22475" x="5535613" y="5224463"/>
          <p14:tracePt t="22485" x="5359400" y="5170488"/>
          <p14:tracePt t="22489" x="5292725" y="5129213"/>
          <p14:tracePt t="22502" x="5076825" y="5035550"/>
          <p14:tracePt t="22513" x="4914900" y="5008563"/>
          <p14:tracePt t="22517" x="4792663" y="4954588"/>
          <p14:tracePt t="22526" x="4630738" y="4873625"/>
          <p14:tracePt t="22531" x="4576763" y="4859338"/>
          <p14:tracePt t="22543" x="4387850" y="4751388"/>
          <p14:tracePt t="22552" x="4252913" y="4738688"/>
          <p14:tracePt t="22555" x="4159250" y="4684713"/>
          <p14:tracePt t="22566" x="4010025" y="4589463"/>
          <p14:tracePt t="22571" x="3968750" y="4562475"/>
          <p14:tracePt t="22581" x="3833813" y="4508500"/>
          <p14:tracePt t="22592" x="3698875" y="4414838"/>
          <p14:tracePt t="22595" x="3644900" y="4373563"/>
          <p14:tracePt t="22606" x="3563938" y="4346575"/>
          <p14:tracePt t="22611" x="3509963" y="4292600"/>
          <p14:tracePt t="22622" x="3416300" y="4225925"/>
          <p14:tracePt t="22631" x="3362325" y="4171950"/>
          <p14:tracePt t="22637" x="3335338" y="4130675"/>
          <p14:tracePt t="22647" x="3335338" y="4117975"/>
          <p14:tracePt t="22651" x="3321050" y="4090988"/>
          <p14:tracePt t="22661" x="3240088" y="3983038"/>
          <p14:tracePt t="22672" x="3227388" y="3956050"/>
          <p14:tracePt t="22677" x="3213100" y="3902075"/>
          <p14:tracePt t="22687" x="3186113" y="3860800"/>
          <p14:tracePt t="22702" x="3186113" y="3806825"/>
          <p14:tracePt t="22712" x="3173413" y="3794125"/>
          <p14:tracePt t="22717" x="3173413" y="3767138"/>
          <p14:tracePt t="22727" x="3173413" y="3740150"/>
          <p14:tracePt t="22733" x="3173413" y="3725863"/>
          <p14:tracePt t="22743" x="3173413" y="3698875"/>
          <p14:tracePt t="22757" x="3173413" y="3671888"/>
          <p14:tracePt t="22768" x="3173413" y="3617913"/>
          <p14:tracePt t="22778" x="3173413" y="3605213"/>
          <p14:tracePt t="22783" x="3173413" y="3590925"/>
          <p14:tracePt t="22793" x="3173413" y="3578225"/>
          <p14:tracePt t="22815" x="3173413" y="3563938"/>
          <p14:tracePt t="22895" x="3173413" y="3551238"/>
          <p14:tracePt t="22904" x="3186113" y="3563938"/>
          <p14:tracePt t="22915" x="3200400" y="3578225"/>
          <p14:tracePt t="22920" x="3200400" y="3590925"/>
          <p14:tracePt t="22930" x="3200400" y="3632200"/>
          <p14:tracePt t="22934" x="3213100" y="3659188"/>
          <p14:tracePt t="22943" x="3213100" y="3698875"/>
          <p14:tracePt t="22954" x="3240088" y="3752850"/>
          <p14:tracePt t="22960" x="3240088" y="3767138"/>
          <p14:tracePt t="22970" x="3240088" y="3794125"/>
          <p14:tracePt t="22975" x="3240088" y="3833813"/>
          <p14:tracePt t="22986" x="3240088" y="3848100"/>
          <p14:tracePt t="22997" x="3240088" y="3860800"/>
          <p14:tracePt t="23000" x="3240088" y="3875088"/>
          <p14:tracePt t="23010" x="3240088" y="3887788"/>
          <p14:tracePt t="23031" x="3240088" y="3902075"/>
          <p14:tracePt t="23051" x="3240088" y="3914775"/>
          <p14:tracePt t="23353" x="3254375" y="3929063"/>
          <p14:tracePt t="23364" x="3267075" y="3929063"/>
          <p14:tracePt t="23374" x="3281363" y="3929063"/>
          <p14:tracePt t="23380" x="3294063" y="3929063"/>
          <p14:tracePt t="23388" x="3321050" y="3929063"/>
          <p14:tracePt t="23404" x="3348038" y="3929063"/>
          <p14:tracePt t="23413" x="3362325" y="3929063"/>
          <p14:tracePt t="23431" x="3375025" y="3929063"/>
          <p14:tracePt t="23439" x="3389313" y="3941763"/>
          <p14:tracePt t="23445" x="3402013" y="3941763"/>
          <p14:tracePt t="23454" x="3416300" y="3941763"/>
          <p14:tracePt t="23459" x="3429000" y="3956050"/>
          <p14:tracePt t="23470" x="3443288" y="3956050"/>
          <p14:tracePt t="23480" x="3470275" y="3968750"/>
          <p14:tracePt t="23484" x="3497263" y="3995738"/>
          <p14:tracePt t="23501" x="3509963" y="4022725"/>
          <p14:tracePt t="23511" x="3551238" y="4022725"/>
          <p14:tracePt t="23520" x="3551238" y="4037013"/>
          <p14:tracePt t="23524" x="3563938" y="4049713"/>
          <p14:tracePt t="23536" x="3590925" y="4049713"/>
          <p14:tracePt t="23546" x="3590925" y="4064000"/>
          <p14:tracePt t="23551" x="3605213" y="4064000"/>
          <p14:tracePt t="23561" x="3617913" y="4064000"/>
          <p14:tracePt t="23565" x="3632200" y="4076700"/>
          <p14:tracePt t="23672" x="3632200" y="4090988"/>
          <p14:tracePt t="24122" x="3644900" y="4090988"/>
          <p14:tracePt t="24129" x="3659188" y="4090988"/>
          <p14:tracePt t="24140" x="3686175" y="4103688"/>
          <p14:tracePt t="24164" x="3698875" y="4103688"/>
          <p14:tracePt t="24174" x="3713163" y="4103688"/>
          <p14:tracePt t="24177" x="3725863" y="4103688"/>
          <p14:tracePt t="24185" x="3767138" y="4103688"/>
          <p14:tracePt t="24198" x="3794125" y="4103688"/>
          <p14:tracePt t="24205" x="3821113" y="4103688"/>
          <p14:tracePt t="24218" x="3833813" y="4103688"/>
          <p14:tracePt t="24230" x="3860800" y="4103688"/>
          <p14:tracePt t="24240" x="3887788" y="4103688"/>
          <p14:tracePt t="24244" x="3929063" y="4103688"/>
          <p14:tracePt t="24254" x="3941763" y="4103688"/>
          <p14:tracePt t="24261" x="3968750" y="4103688"/>
          <p14:tracePt t="24268" x="4010025" y="4103688"/>
          <p14:tracePt t="24284" x="4037013" y="4103688"/>
          <p14:tracePt t="24292" x="4078288" y="4103688"/>
          <p14:tracePt t="24297" x="4090988" y="4103688"/>
          <p14:tracePt t="24307" x="4144963" y="4103688"/>
          <p14:tracePt t="24318" x="4186238" y="4103688"/>
          <p14:tracePt t="24323" x="4198938" y="4103688"/>
          <p14:tracePt t="24331" x="4252913" y="4103688"/>
          <p14:tracePt t="24337" x="4267200" y="4103688"/>
          <p14:tracePt t="24349" x="4321175" y="4103688"/>
          <p14:tracePt t="24358" x="4360863" y="4103688"/>
          <p14:tracePt t="24363" x="4375150" y="4103688"/>
          <p14:tracePt t="24373" x="4402138" y="4103688"/>
          <p14:tracePt t="24378" x="4414838" y="4103688"/>
          <p14:tracePt t="24387" x="4441825" y="4103688"/>
          <p14:tracePt t="24398" x="4483100" y="4103688"/>
          <p14:tracePt t="24416" x="4510088" y="4103688"/>
          <p14:tracePt t="24422" x="4537075" y="4103688"/>
          <p14:tracePt t="24428" x="4564063" y="4103688"/>
          <p14:tracePt t="24438" x="4591050" y="4103688"/>
          <p14:tracePt t="24444" x="4603750" y="4103688"/>
          <p14:tracePt t="24454" x="4630738" y="4103688"/>
          <p14:tracePt t="24459" x="4645025" y="4103688"/>
          <p14:tracePt t="24470" x="4657725" y="4103688"/>
          <p14:tracePt t="24480" x="4684713" y="4103688"/>
          <p14:tracePt t="24485" x="4711700" y="4103688"/>
          <p14:tracePt t="24494" x="4738688" y="4103688"/>
          <p14:tracePt t="24499" x="4752975" y="4103688"/>
          <p14:tracePt t="24510" x="4792663" y="4103688"/>
          <p14:tracePt t="24520" x="4833938" y="4103688"/>
          <p14:tracePt t="24524" x="4860925" y="4103688"/>
          <p14:tracePt t="24533" x="4914900" y="4103688"/>
          <p14:tracePt t="24539" x="4941888" y="4103688"/>
          <p14:tracePt t="24550" x="4981575" y="4103688"/>
          <p14:tracePt t="24560" x="5022850" y="4103688"/>
          <p14:tracePt t="24564" x="5076825" y="4103688"/>
          <p14:tracePt t="24576" x="5089525" y="4103688"/>
          <p14:tracePt t="24579" x="5130800" y="4103688"/>
          <p14:tracePt t="24590" x="5184775" y="4103688"/>
          <p14:tracePt t="24599" x="5224463" y="4103688"/>
          <p14:tracePt t="24605" x="5251450" y="4103688"/>
          <p14:tracePt t="24616" x="5292725" y="4103688"/>
          <p14:tracePt t="24619" x="5305425" y="4103688"/>
          <p14:tracePt t="24629" x="5359400" y="4103688"/>
          <p14:tracePt t="24640" x="5413375" y="4103688"/>
          <p14:tracePt t="24645" x="5441950" y="4103688"/>
          <p14:tracePt t="24656" x="5495925" y="4103688"/>
          <p14:tracePt t="24660" x="5535613" y="4103688"/>
          <p14:tracePt t="24670" x="5630863" y="4103688"/>
          <p14:tracePt t="24680" x="5751513" y="4117975"/>
          <p14:tracePt t="24685" x="5873750" y="4130675"/>
          <p14:tracePt t="24695" x="5954713" y="4130675"/>
          <p14:tracePt t="24701" x="6008688" y="4130675"/>
          <p14:tracePt t="24712" x="6170613" y="4130675"/>
          <p14:tracePt t="24721" x="6237288" y="4144963"/>
          <p14:tracePt t="24725" x="6372225" y="4144963"/>
          <p14:tracePt t="24736" x="6453188" y="4144963"/>
          <p14:tracePt t="24753" x="6561138" y="4144963"/>
          <p14:tracePt t="24762" x="6615113" y="4144963"/>
          <p14:tracePt t="24766" x="6669088" y="4144963"/>
          <p14:tracePt t="24775" x="6683375" y="4144963"/>
          <p14:tracePt t="24781" x="6696075" y="4144963"/>
          <p14:tracePt t="24791" x="6737350" y="4144963"/>
          <p14:tracePt t="24801" x="6778625" y="4144963"/>
          <p14:tracePt t="24808" x="6818313" y="4157663"/>
          <p14:tracePt t="24822" x="6832600" y="4157663"/>
          <p14:tracePt t="24832" x="6859588" y="4157663"/>
          <p14:tracePt t="24842" x="6872288" y="4157663"/>
          <p14:tracePt t="24851" x="6886575" y="4157663"/>
          <p14:tracePt t="24872" x="6899275" y="4157663"/>
          <p14:tracePt t="25430" x="6913563" y="4157663"/>
          <p14:tracePt t="25455" x="6913563" y="4144963"/>
          <p14:tracePt t="25470" x="6926263" y="4117975"/>
          <p14:tracePt t="25478" x="6940550" y="4117975"/>
          <p14:tracePt t="25489" x="6967538" y="4117975"/>
          <p14:tracePt t="25499" x="6980238" y="4117975"/>
          <p14:tracePt t="25509" x="6994525" y="4117975"/>
          <p14:tracePt t="25519" x="7021513" y="4117975"/>
          <p14:tracePt t="25525" x="7034213" y="4117975"/>
          <p14:tracePt t="25534" x="7061200" y="4117975"/>
          <p14:tracePt t="25544" x="7075488" y="4117975"/>
          <p14:tracePt t="25548" x="7088188" y="4117975"/>
          <p14:tracePt t="25558" x="7102475" y="4117975"/>
          <p14:tracePt t="25568" x="7142163" y="4117975"/>
          <p14:tracePt t="25579" x="7156450" y="4117975"/>
          <p14:tracePt t="25585" x="7169150" y="4117975"/>
          <p14:tracePt t="25587" x="7183438" y="4117975"/>
          <p14:tracePt t="25598" x="7210425" y="4117975"/>
          <p14:tracePt t="25615" x="7237413" y="4117975"/>
          <p14:tracePt t="25624" x="7277100" y="4117975"/>
          <p14:tracePt t="25630" x="7304088" y="4117975"/>
          <p14:tracePt t="25640" x="7331075" y="4117975"/>
          <p14:tracePt t="25644" x="7345363" y="4117975"/>
          <p14:tracePt t="25654" x="7385050" y="4117975"/>
          <p14:tracePt t="25664" x="7412038" y="4117975"/>
          <p14:tracePt t="25670" x="7426325" y="4117975"/>
          <p14:tracePt t="25680" x="7466013" y="4117975"/>
          <p14:tracePt t="25684" x="7507288" y="4117975"/>
          <p14:tracePt t="25694" x="7534275" y="4117975"/>
          <p14:tracePt t="25704" x="7561263" y="4117975"/>
          <p14:tracePt t="25710" x="7588250" y="4130675"/>
          <p14:tracePt t="25725" x="7600950" y="4130675"/>
          <p14:tracePt t="25736" x="7615238" y="4130675"/>
          <p14:tracePt t="25746" x="7627938" y="4130675"/>
          <p14:tracePt t="27459" x="7654925" y="4144963"/>
          <p14:tracePt t="27476" x="7777163" y="4144963"/>
          <p14:tracePt t="27486" x="7870825" y="4144963"/>
          <p14:tracePt t="27490" x="8005763" y="4144963"/>
          <p14:tracePt t="27501" x="8142288" y="4144963"/>
          <p14:tracePt t="27508" x="8235950" y="4144963"/>
          <p14:tracePt t="27516" x="8466138" y="4144963"/>
          <p14:tracePt t="27527" x="8613775" y="4144963"/>
          <p14:tracePt t="27531" x="8709025" y="4144963"/>
          <p14:tracePt t="27540" x="8763000" y="4144963"/>
          <p14:tracePt t="27546" x="8789988" y="4144963"/>
          <p14:tracePt t="27556" x="8843963" y="4144963"/>
          <p14:tracePt t="27566" x="8883650" y="4144963"/>
          <p14:tracePt t="27850" x="8870950" y="4144963"/>
          <p14:tracePt t="27879" x="8856663" y="4144963"/>
          <p14:tracePt t="27888" x="8829675" y="4171950"/>
          <p14:tracePt t="27893" x="8802688" y="4171950"/>
          <p14:tracePt t="27907" x="8763000" y="4184650"/>
          <p14:tracePt t="27922" x="8748713" y="4184650"/>
          <p14:tracePt t="27926" x="8709025" y="4198938"/>
          <p14:tracePt t="27933" x="8628063" y="4198938"/>
          <p14:tracePt t="27943" x="8574088" y="4198938"/>
          <p14:tracePt t="27949" x="8505825" y="4198938"/>
          <p14:tracePt t="27960" x="8451850" y="4198938"/>
          <p14:tracePt t="27964" x="8424863" y="4198938"/>
          <p14:tracePt t="27973" x="8262938" y="4198938"/>
          <p14:tracePt t="27984" x="8169275" y="4198938"/>
          <p14:tracePt t="27989" x="8059738" y="4198938"/>
          <p14:tracePt t="28000" x="7966075" y="4198938"/>
          <p14:tracePt t="28004" x="7924800" y="4198938"/>
          <p14:tracePt t="28013" x="7735888" y="4198938"/>
          <p14:tracePt t="28023" x="7615238" y="4198938"/>
          <p14:tracePt t="28030" x="7466013" y="4184650"/>
          <p14:tracePt t="28039" x="7304088" y="4184650"/>
          <p14:tracePt t="28045" x="7223125" y="4171950"/>
          <p14:tracePt t="28056" x="6832600" y="4076700"/>
          <p14:tracePt t="28066" x="6602413" y="4049713"/>
          <p14:tracePt t="28071" x="6453188" y="4022725"/>
          <p14:tracePt t="28080" x="6156325" y="3968750"/>
          <p14:tracePt t="28085" x="6021388" y="3941763"/>
          <p14:tracePt t="28095" x="5400675" y="3875088"/>
          <p14:tracePt t="28105" x="5049838" y="3821113"/>
          <p14:tracePt t="28109" x="4603750" y="3740150"/>
          <p14:tracePt t="28120" x="4213225" y="3671888"/>
          <p14:tracePt t="28125" x="4049713" y="3671888"/>
          <p14:tracePt t="28137" x="3335338" y="3590925"/>
          <p14:tracePt t="28146" x="2903538" y="3563938"/>
          <p14:tracePt t="28151" x="2484438" y="3536950"/>
          <p14:tracePt t="28161" x="2106613" y="3536950"/>
          <p14:tracePt t="28169" x="1998663" y="3536950"/>
          <p14:tracePt t="28176" x="1620838" y="3536950"/>
          <p14:tracePt t="28186" x="1444625" y="3536950"/>
          <p14:tracePt t="28191" x="1309688" y="3536950"/>
          <p14:tracePt t="28203" x="1201738" y="3536950"/>
          <p14:tracePt t="28207" x="1160463" y="3536950"/>
          <p14:tracePt t="28216" x="1039813" y="3536950"/>
          <p14:tracePt t="28227" x="985838" y="3536950"/>
          <p14:tracePt t="28233" x="931863" y="3536950"/>
          <p14:tracePt t="28242" x="863600" y="3563938"/>
          <p14:tracePt t="28245" x="850900" y="3578225"/>
          <p14:tracePt t="28256" x="742950" y="3632200"/>
          <p14:tracePt t="28269" x="701675" y="3659188"/>
          <p14:tracePt t="28272" x="674688" y="3698875"/>
          <p14:tracePt t="28281" x="608013" y="3752850"/>
          <p14:tracePt t="28287" x="581025" y="3779838"/>
          <p14:tracePt t="28299" x="554038" y="3887788"/>
          <p14:tracePt t="28308" x="485775" y="4010025"/>
          <p14:tracePt t="28312" x="485775" y="4103688"/>
          <p14:tracePt t="28321" x="473075" y="4238625"/>
          <p14:tracePt t="28327" x="473075" y="4292600"/>
          <p14:tracePt t="28337" x="500063" y="4468813"/>
          <p14:tracePt t="28349" x="566738" y="4589463"/>
          <p14:tracePt t="28352" x="635000" y="4670425"/>
          <p14:tracePt t="28361" x="742950" y="4778375"/>
          <p14:tracePt t="28367" x="782638" y="4792663"/>
          <p14:tracePt t="28377" x="917575" y="4859338"/>
          <p14:tracePt t="28388" x="1066800" y="4927600"/>
          <p14:tracePt t="28395" x="1187450" y="4967288"/>
          <p14:tracePt t="28404" x="1295400" y="4981575"/>
          <p14:tracePt t="28409" x="1377950" y="5008563"/>
          <p14:tracePt t="28419" x="1566863" y="5048250"/>
          <p14:tracePt t="28428" x="1714500" y="5048250"/>
          <p14:tracePt t="28434" x="1849438" y="5048250"/>
          <p14:tracePt t="28444" x="2011363" y="5048250"/>
          <p14:tracePt t="28449" x="2065338" y="5048250"/>
          <p14:tracePt t="28457" x="2295525" y="5048250"/>
          <p14:tracePt t="28468" x="2457450" y="5048250"/>
          <p14:tracePt t="28474" x="2659063" y="5048250"/>
          <p14:tracePt t="28483" x="2862263" y="5048250"/>
          <p14:tracePt t="28487" x="2930525" y="5048250"/>
          <p14:tracePt t="28499" x="3240088" y="5048250"/>
          <p14:tracePt t="28511" x="3375025" y="5048250"/>
          <p14:tracePt t="28513" x="3524250" y="5048250"/>
          <p14:tracePt t="28524" x="3698875" y="5048250"/>
          <p14:tracePt t="28530" x="3779838" y="5048250"/>
          <p14:tracePt t="28541" x="4132263" y="5089525"/>
          <p14:tracePt t="28551" x="4306888" y="5102225"/>
          <p14:tracePt t="28556" x="4441825" y="5102225"/>
          <p14:tracePt t="28564" x="4564063" y="5129213"/>
          <p14:tracePt t="28570" x="4603750" y="5129213"/>
          <p14:tracePt t="28580" x="4684713" y="5143500"/>
          <p14:tracePt t="28592" x="4725988" y="5143500"/>
          <p14:tracePt t="28600" x="4752975" y="5143500"/>
          <p14:tracePt t="28691" x="4765675" y="5143500"/>
          <p14:tracePt t="28721" x="4779963" y="5143500"/>
          <p14:tracePt t="29076" x="4779963" y="5129213"/>
          <p14:tracePt t="29091" x="4779963" y="5116513"/>
          <p14:tracePt t="29319" x="4806950" y="5116513"/>
          <p14:tracePt t="29324" x="4819650" y="5116513"/>
          <p14:tracePt t="29331" x="4873625" y="5089525"/>
          <p14:tracePt t="29336" x="4900613" y="5089525"/>
          <p14:tracePt t="29345" x="4968875" y="5089525"/>
          <p14:tracePt t="29356" x="5035550" y="5089525"/>
          <p14:tracePt t="29361" x="5089525" y="5089525"/>
          <p14:tracePt t="29372" x="5157788" y="5075238"/>
          <p14:tracePt t="29377" x="5170488" y="5075238"/>
          <p14:tracePt t="29385" x="5278438" y="5075238"/>
          <p14:tracePt t="29395" x="5346700" y="5075238"/>
          <p14:tracePt t="29401" x="5413375" y="5075238"/>
          <p14:tracePt t="29411" x="5481638" y="5075238"/>
          <p14:tracePt t="29417" x="5508625" y="5075238"/>
          <p14:tracePt t="29428" x="5630863" y="5075238"/>
          <p14:tracePt t="29438" x="5670550" y="5075238"/>
          <p14:tracePt t="29442" x="5724525" y="5075238"/>
          <p14:tracePt t="29452" x="5738813" y="5075238"/>
          <p14:tracePt t="29457" x="5751513" y="5075238"/>
          <p14:tracePt t="29468" x="5778500" y="5075238"/>
          <p14:tracePt t="29478" x="5792788" y="5075238"/>
          <p14:tracePt t="29560" x="5805488" y="5062538"/>
          <p14:tracePt t="29870" x="5805488" y="5048250"/>
          <p14:tracePt t="29934" x="5805488" y="5035550"/>
          <p14:tracePt t="29988" x="5792788" y="5021263"/>
          <p14:tracePt t="30026" x="5778500" y="5021263"/>
          <p14:tracePt t="30059" x="5765800" y="5021263"/>
          <p14:tracePt t="30071" x="5751513" y="5021263"/>
          <p14:tracePt t="30093" x="5738813" y="5021263"/>
          <p14:tracePt t="30172" x="5724525" y="5021263"/>
          <p14:tracePt t="33163" x="5711825" y="5021263"/>
          <p14:tracePt t="37385" x="5724525" y="5021263"/>
          <p14:tracePt t="37387" x="5792788" y="5021263"/>
          <p14:tracePt t="37395" x="5927725" y="5021263"/>
          <p14:tracePt t="37407" x="6170613" y="5021263"/>
          <p14:tracePt t="37411" x="6210300" y="5021263"/>
          <p14:tracePt t="37423" x="6426200" y="5021263"/>
          <p14:tracePt t="37427" x="6453188" y="5021263"/>
          <p14:tracePt t="37435" x="6575425" y="5021263"/>
          <p14:tracePt t="37445" x="6710363" y="5021263"/>
          <p14:tracePt t="37451" x="6723063" y="5021263"/>
          <p14:tracePt t="37462" x="6750050" y="5021263"/>
          <p14:tracePt t="37471" x="6764338" y="5021263"/>
          <p14:tracePt t="37827" x="6791325" y="5021263"/>
          <p14:tracePt t="37862" x="6778625" y="5021263"/>
          <p14:tracePt t="37881" x="6764338" y="5021263"/>
          <p14:tracePt t="37891" x="6723063" y="5021263"/>
          <p14:tracePt t="37907" x="6696075" y="5021263"/>
          <p14:tracePt t="37913" x="6683375" y="5021263"/>
          <p14:tracePt t="37919" x="6669088" y="5021263"/>
          <p14:tracePt t="37930" x="6615113" y="5021263"/>
          <p14:tracePt t="37945" x="6575425" y="5021263"/>
          <p14:tracePt t="37951" x="6561138" y="5021263"/>
          <p14:tracePt t="37975" x="6521450" y="5021263"/>
          <p14:tracePt t="38007" x="6507163" y="5021263"/>
          <p14:tracePt t="38012" x="6494463" y="5021263"/>
          <p14:tracePt t="38049" x="6480175" y="5021263"/>
          <p14:tracePt t="38055" x="6467475" y="5008563"/>
          <p14:tracePt t="38068" x="6440488" y="5008563"/>
          <p14:tracePt t="38073" x="6426200" y="5008563"/>
          <p14:tracePt t="38088" x="6413500" y="5008563"/>
          <p14:tracePt t="38098" x="6399213" y="5008563"/>
          <p14:tracePt t="38120" x="6386513" y="5008563"/>
          <p14:tracePt t="38128" x="6372225" y="5008563"/>
          <p14:tracePt t="38149" x="6359525" y="5008563"/>
          <p14:tracePt t="38172" x="6332538" y="5008563"/>
          <p14:tracePt t="38216" x="6318250" y="5008563"/>
          <p14:tracePt t="38222" x="6305550" y="5008563"/>
          <p14:tracePt t="38245" x="6278563" y="5008563"/>
          <p14:tracePt t="38253" x="6264275" y="5008563"/>
          <p14:tracePt t="38269" x="6251575" y="5008563"/>
          <p14:tracePt t="38278" x="6237288" y="5008563"/>
          <p14:tracePt t="38306" x="6224588" y="5008563"/>
          <p14:tracePt t="38311" x="6210300" y="5008563"/>
          <p14:tracePt t="38315" x="6197600" y="5008563"/>
          <p14:tracePt t="38323" x="6183313" y="5008563"/>
          <p14:tracePt t="38333" x="6129338" y="5008563"/>
          <p14:tracePt t="38339" x="6102350" y="5008563"/>
          <p14:tracePt t="38349" x="6062663" y="5008563"/>
          <p14:tracePt t="38354" x="6048375" y="5008563"/>
          <p14:tracePt t="38363" x="6008688" y="4994275"/>
          <p14:tracePt t="38374" x="5913438" y="4967288"/>
          <p14:tracePt t="38379" x="5859463" y="4954588"/>
          <p14:tracePt t="38390" x="5724525" y="4954588"/>
          <p14:tracePt t="38394" x="5643563" y="4940300"/>
          <p14:tracePt t="38403" x="5535613" y="4927600"/>
          <p14:tracePt t="38416" x="5346700" y="4913313"/>
          <p14:tracePt t="38419" x="5278438" y="4900613"/>
          <p14:tracePt t="38430" x="5089525" y="4873625"/>
          <p14:tracePt t="38434" x="5022850" y="4873625"/>
          <p14:tracePt t="38445" x="4887913" y="4819650"/>
          <p14:tracePt t="38455" x="4645025" y="4805363"/>
          <p14:tracePt t="38459" x="4576763" y="4778375"/>
          <p14:tracePt t="38469" x="4360863" y="4765675"/>
          <p14:tracePt t="38475" x="4306888" y="4765675"/>
          <p14:tracePt t="38485" x="4186238" y="4724400"/>
          <p14:tracePt t="38496" x="3914775" y="4630738"/>
          <p14:tracePt t="38500" x="3821113" y="4630738"/>
          <p14:tracePt t="38513" x="3536950" y="4576763"/>
          <p14:tracePt t="38519" x="3443288" y="4562475"/>
          <p14:tracePt t="38526" x="3254375" y="4549775"/>
          <p14:tracePt t="38536" x="2970213" y="4481513"/>
          <p14:tracePt t="38541" x="2903538" y="4481513"/>
          <p14:tracePt t="38552" x="2646363" y="4468813"/>
          <p14:tracePt t="38556" x="2619375" y="4468813"/>
          <p14:tracePt t="38565" x="2524125" y="4468813"/>
          <p14:tracePt t="38578" x="2389188" y="4468813"/>
          <p14:tracePt t="38583" x="2362200" y="4468813"/>
          <p14:tracePt t="38591" x="2173288" y="4468813"/>
          <p14:tracePt t="38595" x="2146300" y="4468813"/>
          <p14:tracePt t="38607" x="2025650" y="4495800"/>
          <p14:tracePt t="38616" x="1809750" y="4616450"/>
          <p14:tracePt t="38622" x="1714500" y="4697413"/>
          <p14:tracePt t="38631" x="1552575" y="4832350"/>
          <p14:tracePt t="38635" x="1512888" y="4873625"/>
          <p14:tracePt t="38648" x="1404938" y="4981575"/>
          <p14:tracePt t="38658" x="1241425" y="5129213"/>
          <p14:tracePt t="38662" x="1214438" y="5143500"/>
          <p14:tracePt t="38671" x="1052513" y="5278438"/>
          <p14:tracePt t="38677" x="1025525" y="5278438"/>
          <p14:tracePt t="38687" x="944563" y="5332413"/>
          <p14:tracePt t="38697" x="755650" y="5467350"/>
          <p14:tracePt t="38712" x="608013" y="5521325"/>
          <p14:tracePt t="38717" x="566738" y="5548313"/>
          <p14:tracePt t="38729" x="458788" y="5602288"/>
          <p14:tracePt t="38738" x="242888" y="5643563"/>
          <p14:tracePt t="38741" x="188913" y="5656263"/>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43.2"/>
</p:tagLst>
</file>

<file path=ppt/tags/tag2.xml><?xml version="1.0" encoding="utf-8"?>
<p:tagLst xmlns:a="http://schemas.openxmlformats.org/drawingml/2006/main" xmlns:r="http://schemas.openxmlformats.org/officeDocument/2006/relationships" xmlns:p="http://schemas.openxmlformats.org/presentationml/2006/main">
  <p:tag name="TIMING" val="|4.4"/>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fb070fe-5f40-43af-ac81-7d802a46ed39">
      <Terms xmlns="http://schemas.microsoft.com/office/infopath/2007/PartnerControls"/>
    </lcf76f155ced4ddcb4097134ff3c332f>
    <TaxCatchAll xmlns="2f5f6eb6-ef45-4cc7-acd1-315704ade2e7" xsi:nil="true"/>
    <Texto xmlns="2fb070fe-5f40-43af-ac81-7d802a46ed3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58BB074F024B4C9F4DEDAF9EE8494F" ma:contentTypeVersion="19" ma:contentTypeDescription="Create a new document." ma:contentTypeScope="" ma:versionID="fb0f4f0c46a349d751d2d04573ad8828">
  <xsd:schema xmlns:xsd="http://www.w3.org/2001/XMLSchema" xmlns:xs="http://www.w3.org/2001/XMLSchema" xmlns:p="http://schemas.microsoft.com/office/2006/metadata/properties" xmlns:ns2="d3693f31-1697-4712-94e4-98d9a512279d" xmlns:ns3="2fb070fe-5f40-43af-ac81-7d802a46ed39" xmlns:ns4="2f5f6eb6-ef45-4cc7-acd1-315704ade2e7" targetNamespace="http://schemas.microsoft.com/office/2006/metadata/properties" ma:root="true" ma:fieldsID="217150e202db50167f8d59e2f3cd664d" ns2:_="" ns3:_="" ns4:_="">
    <xsd:import namespace="d3693f31-1697-4712-94e4-98d9a512279d"/>
    <xsd:import namespace="2fb070fe-5f40-43af-ac81-7d802a46ed39"/>
    <xsd:import namespace="2f5f6eb6-ef45-4cc7-acd1-315704ade2e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element ref="ns3:Texto"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693f31-1697-4712-94e4-98d9a512279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b070fe-5f40-43af-ac81-7d802a46ed3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ff1a7de-0354-4fe7-a65a-68130dd0408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Texto" ma:index="25" nillable="true" ma:displayName="Texto" ma:format="Dropdown" ma:internalName="Texto">
      <xsd:simpleType>
        <xsd:restriction base="dms:Text">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5f6eb6-ef45-4cc7-acd1-315704ade2e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57cb30e7-c8a9-4781-a850-8a7d142a2e84}" ma:internalName="TaxCatchAll" ma:showField="CatchAllData" ma:web="d3693f31-1697-4712-94e4-98d9a51227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5ABBF9-614D-4E01-85EF-3AB37189F68A}">
  <ds:schemaRefs>
    <ds:schemaRef ds:uri="http://schemas.microsoft.com/sharepoint/v3/contenttype/forms"/>
  </ds:schemaRefs>
</ds:datastoreItem>
</file>

<file path=customXml/itemProps2.xml><?xml version="1.0" encoding="utf-8"?>
<ds:datastoreItem xmlns:ds="http://schemas.openxmlformats.org/officeDocument/2006/customXml" ds:itemID="{F4C96033-BDA7-4505-BC1A-521D26FD050D}">
  <ds:schemaRefs>
    <ds:schemaRef ds:uri="http://purl.org/dc/elements/1.1/"/>
    <ds:schemaRef ds:uri="http://schemas.microsoft.com/office/2006/documentManagement/types"/>
    <ds:schemaRef ds:uri="http://purl.org/dc/dcmitype/"/>
    <ds:schemaRef ds:uri="http://schemas.openxmlformats.org/package/2006/metadata/core-properties"/>
    <ds:schemaRef ds:uri="http://www.w3.org/XML/1998/namespace"/>
    <ds:schemaRef ds:uri="http://purl.org/dc/terms/"/>
    <ds:schemaRef ds:uri="http://schemas.microsoft.com/office/infopath/2007/PartnerControls"/>
    <ds:schemaRef ds:uri="2f5f6eb6-ef45-4cc7-acd1-315704ade2e7"/>
    <ds:schemaRef ds:uri="2fb070fe-5f40-43af-ac81-7d802a46ed39"/>
    <ds:schemaRef ds:uri="d3693f31-1697-4712-94e4-98d9a512279d"/>
    <ds:schemaRef ds:uri="http://schemas.microsoft.com/office/2006/metadata/properties"/>
  </ds:schemaRefs>
</ds:datastoreItem>
</file>

<file path=customXml/itemProps3.xml><?xml version="1.0" encoding="utf-8"?>
<ds:datastoreItem xmlns:ds="http://schemas.openxmlformats.org/officeDocument/2006/customXml" ds:itemID="{7148FB08-06C1-45EC-BB22-C37B06C1905A}"/>
</file>

<file path=docProps/app.xml><?xml version="1.0" encoding="utf-8"?>
<Properties xmlns="http://schemas.openxmlformats.org/officeDocument/2006/extended-properties" xmlns:vt="http://schemas.openxmlformats.org/officeDocument/2006/docPropsVTypes">
  <Template>Avance Etiquetado Vehicular 20201007</Template>
  <TotalTime>10370</TotalTime>
  <Words>1546</Words>
  <Application>Microsoft Office PowerPoint</Application>
  <PresentationFormat>Panorámica</PresentationFormat>
  <Paragraphs>70</Paragraphs>
  <Slides>10</Slides>
  <Notes>10</Notes>
  <HiddenSlides>0</HiddenSlides>
  <MMClips>10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10</vt:i4>
      </vt:variant>
    </vt:vector>
  </HeadingPairs>
  <TitlesOfParts>
    <vt:vector size="15" baseType="lpstr">
      <vt:lpstr>Arial</vt:lpstr>
      <vt:lpstr>Calibri</vt:lpstr>
      <vt:lpstr>Calibri Light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Ministerio de Ambiente y Desarrollo Sostenible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Mauricio Gaitan Varon</dc:creator>
  <cp:lastModifiedBy>Andres Diaz</cp:lastModifiedBy>
  <cp:revision>509</cp:revision>
  <cp:lastPrinted>2024-08-28T15:52:40Z</cp:lastPrinted>
  <dcterms:created xsi:type="dcterms:W3CDTF">2017-12-19T16:46:50Z</dcterms:created>
  <dcterms:modified xsi:type="dcterms:W3CDTF">2025-02-25T02:09:38Z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0x010100A758BB074F024B4C9F4DEDAF9EE8494F</vt:lpwstr>
  </property>
  <property fmtid="{D5CDD505-2E9C-101B-9397-08002B2CF9AE}" pid="3" name="MediaServiceImageTags">
    <vt:lpwstr/>
  </property>
</Properties>
</file>