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668" r:id="rId3"/>
    <p:sldId id="667" r:id="rId4"/>
    <p:sldId id="669" r:id="rId5"/>
    <p:sldId id="670" r:id="rId6"/>
    <p:sldId id="671" r:id="rId7"/>
    <p:sldId id="869" r:id="rId8"/>
    <p:sldId id="871" r:id="rId9"/>
    <p:sldId id="874" r:id="rId10"/>
    <p:sldId id="875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645AC9-E166-4C27-B001-7936102212F1}" v="25" dt="2025-02-05T00:18:19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0169" autoAdjust="0"/>
  </p:normalViewPr>
  <p:slideViewPr>
    <p:cSldViewPr snapToGrid="0">
      <p:cViewPr>
        <p:scale>
          <a:sx n="66" d="100"/>
          <a:sy n="66" d="100"/>
        </p:scale>
        <p:origin x="1330" y="3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és Felipe Díaz Barreto" userId="5b6489d99aea2908" providerId="LiveId" clId="{EF645AC9-E166-4C27-B001-7936102212F1}"/>
    <pc:docChg chg="custSel addSld delSld modSld sldOrd">
      <pc:chgData name="Andrés Felipe Díaz Barreto" userId="5b6489d99aea2908" providerId="LiveId" clId="{EF645AC9-E166-4C27-B001-7936102212F1}" dt="2025-02-05T00:18:19.419" v="173"/>
      <pc:docMkLst>
        <pc:docMk/>
      </pc:docMkLst>
      <pc:sldChg chg="addSp delSp modSp mod modNotesTx">
        <pc:chgData name="Andrés Felipe Díaz Barreto" userId="5b6489d99aea2908" providerId="LiveId" clId="{EF645AC9-E166-4C27-B001-7936102212F1}" dt="2025-02-05T00:00:39.745" v="147"/>
        <pc:sldMkLst>
          <pc:docMk/>
          <pc:sldMk cId="1252687920" sldId="257"/>
        </pc:sldMkLst>
        <pc:picChg chg="del">
          <ac:chgData name="Andrés Felipe Díaz Barreto" userId="5b6489d99aea2908" providerId="LiveId" clId="{EF645AC9-E166-4C27-B001-7936102212F1}" dt="2025-02-04T23:51:42.136" v="0" actId="478"/>
          <ac:picMkLst>
            <pc:docMk/>
            <pc:sldMk cId="1252687920" sldId="257"/>
            <ac:picMk id="13" creationId="{0C37423B-A70F-77B3-D550-F028DD892511}"/>
          </ac:picMkLst>
        </pc:picChg>
        <pc:picChg chg="mod">
          <ac:chgData name="Andrés Felipe Díaz Barreto" userId="5b6489d99aea2908" providerId="LiveId" clId="{EF645AC9-E166-4C27-B001-7936102212F1}" dt="2025-02-04T23:51:46.342" v="3" actId="1076"/>
          <ac:picMkLst>
            <pc:docMk/>
            <pc:sldMk cId="1252687920" sldId="257"/>
            <ac:picMk id="15" creationId="{EFD43197-68AC-4F9F-9E7F-8CBD8CA4F82D}"/>
          </ac:picMkLst>
        </pc:picChg>
        <pc:picChg chg="add mod">
          <ac:chgData name="Andrés Felipe Díaz Barreto" userId="5b6489d99aea2908" providerId="LiveId" clId="{EF645AC9-E166-4C27-B001-7936102212F1}" dt="2025-02-05T00:00:39.745" v="147"/>
          <ac:picMkLst>
            <pc:docMk/>
            <pc:sldMk cId="1252687920" sldId="257"/>
            <ac:picMk id="16" creationId="{437318C8-72B5-574E-E39E-60B1852DD556}"/>
          </ac:picMkLst>
        </pc:picChg>
      </pc:sldChg>
      <pc:sldChg chg="del">
        <pc:chgData name="Andrés Felipe Díaz Barreto" userId="5b6489d99aea2908" providerId="LiveId" clId="{EF645AC9-E166-4C27-B001-7936102212F1}" dt="2025-02-04T23:57:33.664" v="111" actId="47"/>
        <pc:sldMkLst>
          <pc:docMk/>
          <pc:sldMk cId="2559369881" sldId="570"/>
        </pc:sldMkLst>
      </pc:sldChg>
      <pc:sldChg chg="del">
        <pc:chgData name="Andrés Felipe Díaz Barreto" userId="5b6489d99aea2908" providerId="LiveId" clId="{EF645AC9-E166-4C27-B001-7936102212F1}" dt="2025-02-04T23:52:12.486" v="4" actId="47"/>
        <pc:sldMkLst>
          <pc:docMk/>
          <pc:sldMk cId="2731728173" sldId="610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15455859" sldId="612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601634219" sldId="628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1426107224" sldId="630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4110878807" sldId="631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2061868675" sldId="632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2285341220" sldId="634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4135324601" sldId="635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2260593557" sldId="636"/>
        </pc:sldMkLst>
      </pc:sldChg>
      <pc:sldChg chg="del">
        <pc:chgData name="Andrés Felipe Díaz Barreto" userId="5b6489d99aea2908" providerId="LiveId" clId="{EF645AC9-E166-4C27-B001-7936102212F1}" dt="2025-02-04T23:52:12.486" v="4" actId="47"/>
        <pc:sldMkLst>
          <pc:docMk/>
          <pc:sldMk cId="2880485641" sldId="661"/>
        </pc:sldMkLst>
      </pc:sldChg>
      <pc:sldChg chg="del">
        <pc:chgData name="Andrés Felipe Díaz Barreto" userId="5b6489d99aea2908" providerId="LiveId" clId="{EF645AC9-E166-4C27-B001-7936102212F1}" dt="2025-02-04T23:52:12.486" v="4" actId="47"/>
        <pc:sldMkLst>
          <pc:docMk/>
          <pc:sldMk cId="3862102049" sldId="662"/>
        </pc:sldMkLst>
      </pc:sldChg>
      <pc:sldChg chg="del">
        <pc:chgData name="Andrés Felipe Díaz Barreto" userId="5b6489d99aea2908" providerId="LiveId" clId="{EF645AC9-E166-4C27-B001-7936102212F1}" dt="2025-02-04T23:52:12.486" v="4" actId="47"/>
        <pc:sldMkLst>
          <pc:docMk/>
          <pc:sldMk cId="3786833047" sldId="663"/>
        </pc:sldMkLst>
      </pc:sldChg>
      <pc:sldChg chg="del">
        <pc:chgData name="Andrés Felipe Díaz Barreto" userId="5b6489d99aea2908" providerId="LiveId" clId="{EF645AC9-E166-4C27-B001-7936102212F1}" dt="2025-02-04T23:52:12.486" v="4" actId="47"/>
        <pc:sldMkLst>
          <pc:docMk/>
          <pc:sldMk cId="1635265291" sldId="664"/>
        </pc:sldMkLst>
      </pc:sldChg>
      <pc:sldChg chg="del">
        <pc:chgData name="Andrés Felipe Díaz Barreto" userId="5b6489d99aea2908" providerId="LiveId" clId="{EF645AC9-E166-4C27-B001-7936102212F1}" dt="2025-02-04T23:52:12.486" v="4" actId="47"/>
        <pc:sldMkLst>
          <pc:docMk/>
          <pc:sldMk cId="912594164" sldId="665"/>
        </pc:sldMkLst>
      </pc:sldChg>
      <pc:sldChg chg="del">
        <pc:chgData name="Andrés Felipe Díaz Barreto" userId="5b6489d99aea2908" providerId="LiveId" clId="{EF645AC9-E166-4C27-B001-7936102212F1}" dt="2025-02-04T23:52:12.486" v="4" actId="47"/>
        <pc:sldMkLst>
          <pc:docMk/>
          <pc:sldMk cId="2414256745" sldId="666"/>
        </pc:sldMkLst>
      </pc:sldChg>
      <pc:sldChg chg="addSp delSp modSp mod ord modTransition delAnim">
        <pc:chgData name="Andrés Felipe Díaz Barreto" userId="5b6489d99aea2908" providerId="LiveId" clId="{EF645AC9-E166-4C27-B001-7936102212F1}" dt="2025-02-05T00:04:17.266" v="153"/>
        <pc:sldMkLst>
          <pc:docMk/>
          <pc:sldMk cId="2835158271" sldId="667"/>
        </pc:sldMkLst>
        <pc:picChg chg="add del mod">
          <ac:chgData name="Andrés Felipe Díaz Barreto" userId="5b6489d99aea2908" providerId="LiveId" clId="{EF645AC9-E166-4C27-B001-7936102212F1}" dt="2025-02-05T00:03:15.834" v="150" actId="478"/>
          <ac:picMkLst>
            <pc:docMk/>
            <pc:sldMk cId="2835158271" sldId="667"/>
            <ac:picMk id="20" creationId="{D0C33CBA-9597-9FB7-0239-6F6CEADF7C89}"/>
          </ac:picMkLst>
        </pc:picChg>
        <pc:picChg chg="add del mod">
          <ac:chgData name="Andrés Felipe Díaz Barreto" userId="5b6489d99aea2908" providerId="LiveId" clId="{EF645AC9-E166-4C27-B001-7936102212F1}" dt="2025-02-05T00:04:17.266" v="153"/>
          <ac:picMkLst>
            <pc:docMk/>
            <pc:sldMk cId="2835158271" sldId="667"/>
            <ac:picMk id="24" creationId="{A2DDCC53-3168-D35C-61E7-2C21C90A0BCF}"/>
          </ac:picMkLst>
        </pc:picChg>
        <pc:picChg chg="add mod">
          <ac:chgData name="Andrés Felipe Díaz Barreto" userId="5b6489d99aea2908" providerId="LiveId" clId="{EF645AC9-E166-4C27-B001-7936102212F1}" dt="2025-02-05T00:04:17.266" v="153"/>
          <ac:picMkLst>
            <pc:docMk/>
            <pc:sldMk cId="2835158271" sldId="667"/>
            <ac:picMk id="25" creationId="{AF8D4F44-BDDA-D28E-995D-244D969185BA}"/>
          </ac:picMkLst>
        </pc:picChg>
      </pc:sldChg>
      <pc:sldChg chg="addSp modSp ord">
        <pc:chgData name="Andrés Felipe Díaz Barreto" userId="5b6489d99aea2908" providerId="LiveId" clId="{EF645AC9-E166-4C27-B001-7936102212F1}" dt="2025-02-05T00:01:53.008" v="148"/>
        <pc:sldMkLst>
          <pc:docMk/>
          <pc:sldMk cId="2856881271" sldId="668"/>
        </pc:sldMkLst>
        <pc:picChg chg="add mod">
          <ac:chgData name="Andrés Felipe Díaz Barreto" userId="5b6489d99aea2908" providerId="LiveId" clId="{EF645AC9-E166-4C27-B001-7936102212F1}" dt="2025-02-05T00:01:53.008" v="148"/>
          <ac:picMkLst>
            <pc:docMk/>
            <pc:sldMk cId="2856881271" sldId="668"/>
            <ac:picMk id="17" creationId="{1593D9D7-2F48-FBC8-8688-95B0A5DD5AA9}"/>
          </ac:picMkLst>
        </pc:picChg>
      </pc:sldChg>
      <pc:sldChg chg="addSp modSp ord">
        <pc:chgData name="Andrés Felipe Díaz Barreto" userId="5b6489d99aea2908" providerId="LiveId" clId="{EF645AC9-E166-4C27-B001-7936102212F1}" dt="2025-02-05T00:07:37.266" v="156"/>
        <pc:sldMkLst>
          <pc:docMk/>
          <pc:sldMk cId="2584961342" sldId="669"/>
        </pc:sldMkLst>
        <pc:picChg chg="add mod">
          <ac:chgData name="Andrés Felipe Díaz Barreto" userId="5b6489d99aea2908" providerId="LiveId" clId="{EF645AC9-E166-4C27-B001-7936102212F1}" dt="2025-02-05T00:07:37.266" v="156"/>
          <ac:picMkLst>
            <pc:docMk/>
            <pc:sldMk cId="2584961342" sldId="669"/>
            <ac:picMk id="30" creationId="{0AE0C280-AD16-B4F8-947C-B652EFCCFA80}"/>
          </ac:picMkLst>
        </pc:picChg>
      </pc:sldChg>
      <pc:sldChg chg="addSp delSp modSp mod ord modTransition delAnim">
        <pc:chgData name="Andrés Felipe Díaz Barreto" userId="5b6489d99aea2908" providerId="LiveId" clId="{EF645AC9-E166-4C27-B001-7936102212F1}" dt="2025-02-05T00:09:03.248" v="159"/>
        <pc:sldMkLst>
          <pc:docMk/>
          <pc:sldMk cId="3232712907" sldId="670"/>
        </pc:sldMkLst>
        <pc:picChg chg="add del mod">
          <ac:chgData name="Andrés Felipe Díaz Barreto" userId="5b6489d99aea2908" providerId="LiveId" clId="{EF645AC9-E166-4C27-B001-7936102212F1}" dt="2025-02-05T00:05:59.555" v="155" actId="478"/>
          <ac:picMkLst>
            <pc:docMk/>
            <pc:sldMk cId="3232712907" sldId="670"/>
            <ac:picMk id="6" creationId="{9F454DEA-B452-BDED-7030-69444D732E2F}"/>
          </ac:picMkLst>
        </pc:picChg>
        <pc:picChg chg="add del mod">
          <ac:chgData name="Andrés Felipe Díaz Barreto" userId="5b6489d99aea2908" providerId="LiveId" clId="{EF645AC9-E166-4C27-B001-7936102212F1}" dt="2025-02-05T00:09:03.248" v="159"/>
          <ac:picMkLst>
            <pc:docMk/>
            <pc:sldMk cId="3232712907" sldId="670"/>
            <ac:picMk id="21" creationId="{00B4103C-49BD-6247-D079-AF5C9CE80673}"/>
          </ac:picMkLst>
        </pc:picChg>
        <pc:picChg chg="add mod">
          <ac:chgData name="Andrés Felipe Díaz Barreto" userId="5b6489d99aea2908" providerId="LiveId" clId="{EF645AC9-E166-4C27-B001-7936102212F1}" dt="2025-02-05T00:09:03.248" v="159"/>
          <ac:picMkLst>
            <pc:docMk/>
            <pc:sldMk cId="3232712907" sldId="670"/>
            <ac:picMk id="22" creationId="{0ABB04FE-3B15-CE51-08D9-A526F9EEA394}"/>
          </ac:picMkLst>
        </pc:picChg>
      </pc:sldChg>
      <pc:sldChg chg="addSp modSp ord">
        <pc:chgData name="Andrés Felipe Díaz Barreto" userId="5b6489d99aea2908" providerId="LiveId" clId="{EF645AC9-E166-4C27-B001-7936102212F1}" dt="2025-02-05T00:10:11.200" v="160"/>
        <pc:sldMkLst>
          <pc:docMk/>
          <pc:sldMk cId="4162362936" sldId="671"/>
        </pc:sldMkLst>
        <pc:picChg chg="add mod">
          <ac:chgData name="Andrés Felipe Díaz Barreto" userId="5b6489d99aea2908" providerId="LiveId" clId="{EF645AC9-E166-4C27-B001-7936102212F1}" dt="2025-02-05T00:10:11.200" v="160"/>
          <ac:picMkLst>
            <pc:docMk/>
            <pc:sldMk cId="4162362936" sldId="671"/>
            <ac:picMk id="15" creationId="{79E38759-EC46-CF4D-411C-8375525A02A2}"/>
          </ac:picMkLst>
        </pc:picChg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3428319136" sldId="672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1398633841" sldId="673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1583111758" sldId="674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2769301443" sldId="675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2189316198" sldId="676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3997171580" sldId="677"/>
        </pc:sldMkLst>
      </pc:sldChg>
      <pc:sldChg chg="addSp modSp del mod ord">
        <pc:chgData name="Andrés Felipe Díaz Barreto" userId="5b6489d99aea2908" providerId="LiveId" clId="{EF645AC9-E166-4C27-B001-7936102212F1}" dt="2025-02-05T00:10:27.008" v="161" actId="47"/>
        <pc:sldMkLst>
          <pc:docMk/>
          <pc:sldMk cId="2902685518" sldId="678"/>
        </pc:sldMkLst>
        <pc:spChg chg="add mod">
          <ac:chgData name="Andrés Felipe Díaz Barreto" userId="5b6489d99aea2908" providerId="LiveId" clId="{EF645AC9-E166-4C27-B001-7936102212F1}" dt="2025-02-04T23:55:17.202" v="86" actId="20577"/>
          <ac:spMkLst>
            <pc:docMk/>
            <pc:sldMk cId="2902685518" sldId="678"/>
            <ac:spMk id="3" creationId="{290E391C-29CB-E75C-F757-ED327DEDD106}"/>
          </ac:spMkLst>
        </pc:spChg>
        <pc:spChg chg="mod">
          <ac:chgData name="Andrés Felipe Díaz Barreto" userId="5b6489d99aea2908" providerId="LiveId" clId="{EF645AC9-E166-4C27-B001-7936102212F1}" dt="2025-02-04T23:55:37.696" v="102" actId="20577"/>
          <ac:spMkLst>
            <pc:docMk/>
            <pc:sldMk cId="2902685518" sldId="678"/>
            <ac:spMk id="12" creationId="{BEC7D14D-169B-7F72-931A-6F5AC29CDBEF}"/>
          </ac:spMkLst>
        </pc:spChg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2411477840" sldId="679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2079917490" sldId="680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3416694691" sldId="681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148160020" sldId="682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1648285555" sldId="683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3596652161" sldId="684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997840032" sldId="686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1651132115" sldId="687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552638270" sldId="688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3296512518" sldId="689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890949124" sldId="690"/>
        </pc:sldMkLst>
      </pc:sldChg>
      <pc:sldChg chg="del">
        <pc:chgData name="Andrés Felipe Díaz Barreto" userId="5b6489d99aea2908" providerId="LiveId" clId="{EF645AC9-E166-4C27-B001-7936102212F1}" dt="2025-02-04T23:57:29.869" v="110" actId="47"/>
        <pc:sldMkLst>
          <pc:docMk/>
          <pc:sldMk cId="2252307510" sldId="691"/>
        </pc:sldMkLst>
      </pc:sldChg>
      <pc:sldChg chg="delSp modSp add del mod">
        <pc:chgData name="Andrés Felipe Díaz Barreto" userId="5b6489d99aea2908" providerId="LiveId" clId="{EF645AC9-E166-4C27-B001-7936102212F1}" dt="2025-02-04T23:57:29.869" v="110" actId="47"/>
        <pc:sldMkLst>
          <pc:docMk/>
          <pc:sldMk cId="716350405" sldId="692"/>
        </pc:sldMkLst>
        <pc:spChg chg="del">
          <ac:chgData name="Andrés Felipe Díaz Barreto" userId="5b6489d99aea2908" providerId="LiveId" clId="{EF645AC9-E166-4C27-B001-7936102212F1}" dt="2025-02-04T23:52:59.498" v="48" actId="478"/>
          <ac:spMkLst>
            <pc:docMk/>
            <pc:sldMk cId="716350405" sldId="692"/>
            <ac:spMk id="4" creationId="{AA86987F-FABF-E424-2DC8-4445899B18F3}"/>
          </ac:spMkLst>
        </pc:spChg>
        <pc:spChg chg="mod">
          <ac:chgData name="Andrés Felipe Díaz Barreto" userId="5b6489d99aea2908" providerId="LiveId" clId="{EF645AC9-E166-4C27-B001-7936102212F1}" dt="2025-02-04T23:52:56.138" v="47" actId="20577"/>
          <ac:spMkLst>
            <pc:docMk/>
            <pc:sldMk cId="716350405" sldId="692"/>
            <ac:spMk id="5" creationId="{4188AAA8-EAC1-CD7A-7F1A-C035DDB0E2A0}"/>
          </ac:spMkLst>
        </pc:spChg>
        <pc:picChg chg="del">
          <ac:chgData name="Andrés Felipe Díaz Barreto" userId="5b6489d99aea2908" providerId="LiveId" clId="{EF645AC9-E166-4C27-B001-7936102212F1}" dt="2025-02-04T23:53:01.208" v="49" actId="478"/>
          <ac:picMkLst>
            <pc:docMk/>
            <pc:sldMk cId="716350405" sldId="692"/>
            <ac:picMk id="5122" creationId="{7E96ED80-C894-5B08-58D7-8E032D6C57C1}"/>
          </ac:picMkLst>
        </pc:picChg>
      </pc:sldChg>
      <pc:sldChg chg="delSp add del mod">
        <pc:chgData name="Andrés Felipe Díaz Barreto" userId="5b6489d99aea2908" providerId="LiveId" clId="{EF645AC9-E166-4C27-B001-7936102212F1}" dt="2025-02-04T23:57:29.869" v="110" actId="47"/>
        <pc:sldMkLst>
          <pc:docMk/>
          <pc:sldMk cId="2292608049" sldId="693"/>
        </pc:sldMkLst>
        <pc:spChg chg="del">
          <ac:chgData name="Andrés Felipe Díaz Barreto" userId="5b6489d99aea2908" providerId="LiveId" clId="{EF645AC9-E166-4C27-B001-7936102212F1}" dt="2025-02-04T23:55:47.132" v="105" actId="478"/>
          <ac:spMkLst>
            <pc:docMk/>
            <pc:sldMk cId="2292608049" sldId="693"/>
            <ac:spMk id="2" creationId="{1524985A-1F79-E85B-D962-3E95F2B49789}"/>
          </ac:spMkLst>
        </pc:spChg>
        <pc:picChg chg="del">
          <ac:chgData name="Andrés Felipe Díaz Barreto" userId="5b6489d99aea2908" providerId="LiveId" clId="{EF645AC9-E166-4C27-B001-7936102212F1}" dt="2025-02-04T23:55:45.927" v="104" actId="478"/>
          <ac:picMkLst>
            <pc:docMk/>
            <pc:sldMk cId="2292608049" sldId="693"/>
            <ac:picMk id="3074" creationId="{E1605F10-3237-0925-1E5D-6DFE9605767F}"/>
          </ac:picMkLst>
        </pc:picChg>
      </pc:sldChg>
      <pc:sldChg chg="add del">
        <pc:chgData name="Andrés Felipe Díaz Barreto" userId="5b6489d99aea2908" providerId="LiveId" clId="{EF645AC9-E166-4C27-B001-7936102212F1}" dt="2025-02-04T23:57:10.757" v="107" actId="47"/>
        <pc:sldMkLst>
          <pc:docMk/>
          <pc:sldMk cId="2583182308" sldId="866"/>
        </pc:sldMkLst>
      </pc:sldChg>
      <pc:sldChg chg="add del">
        <pc:chgData name="Andrés Felipe Díaz Barreto" userId="5b6489d99aea2908" providerId="LiveId" clId="{EF645AC9-E166-4C27-B001-7936102212F1}" dt="2025-02-04T23:57:11.444" v="108" actId="47"/>
        <pc:sldMkLst>
          <pc:docMk/>
          <pc:sldMk cId="1630021730" sldId="868"/>
        </pc:sldMkLst>
      </pc:sldChg>
      <pc:sldChg chg="addSp delSp modSp add mod modTransition modAnim">
        <pc:chgData name="Andrés Felipe Díaz Barreto" userId="5b6489d99aea2908" providerId="LiveId" clId="{EF645AC9-E166-4C27-B001-7936102212F1}" dt="2025-02-05T00:14:25.832" v="168"/>
        <pc:sldMkLst>
          <pc:docMk/>
          <pc:sldMk cId="1274129147" sldId="869"/>
        </pc:sldMkLst>
        <pc:picChg chg="add del mod">
          <ac:chgData name="Andrés Felipe Díaz Barreto" userId="5b6489d99aea2908" providerId="LiveId" clId="{EF645AC9-E166-4C27-B001-7936102212F1}" dt="2025-02-05T00:11:22.787" v="164"/>
          <ac:picMkLst>
            <pc:docMk/>
            <pc:sldMk cId="1274129147" sldId="869"/>
            <ac:picMk id="13" creationId="{D49DE9DA-1C5D-F88C-D689-F265439A5EDD}"/>
          </ac:picMkLst>
        </pc:picChg>
        <pc:picChg chg="add del mod ord">
          <ac:chgData name="Andrés Felipe Díaz Barreto" userId="5b6489d99aea2908" providerId="LiveId" clId="{EF645AC9-E166-4C27-B001-7936102212F1}" dt="2025-02-05T00:12:30.693" v="165"/>
          <ac:picMkLst>
            <pc:docMk/>
            <pc:sldMk cId="1274129147" sldId="869"/>
            <ac:picMk id="17" creationId="{4588E87B-319F-2904-FAF3-7CE18D3D3366}"/>
          </ac:picMkLst>
        </pc:picChg>
        <pc:picChg chg="add del mod">
          <ac:chgData name="Andrés Felipe Díaz Barreto" userId="5b6489d99aea2908" providerId="LiveId" clId="{EF645AC9-E166-4C27-B001-7936102212F1}" dt="2025-02-05T00:12:33.503" v="167"/>
          <ac:picMkLst>
            <pc:docMk/>
            <pc:sldMk cId="1274129147" sldId="869"/>
            <ac:picMk id="18" creationId="{86D10219-2B75-D518-E56F-F7E6E0073D02}"/>
          </ac:picMkLst>
        </pc:picChg>
        <pc:picChg chg="add del mod ord">
          <ac:chgData name="Andrés Felipe Díaz Barreto" userId="5b6489d99aea2908" providerId="LiveId" clId="{EF645AC9-E166-4C27-B001-7936102212F1}" dt="2025-02-05T00:14:25.832" v="168"/>
          <ac:picMkLst>
            <pc:docMk/>
            <pc:sldMk cId="1274129147" sldId="869"/>
            <ac:picMk id="21" creationId="{528AA735-0F94-78EC-3094-FCBCA83A05F1}"/>
          </ac:picMkLst>
        </pc:picChg>
        <pc:picChg chg="add mod">
          <ac:chgData name="Andrés Felipe Díaz Barreto" userId="5b6489d99aea2908" providerId="LiveId" clId="{EF645AC9-E166-4C27-B001-7936102212F1}" dt="2025-02-05T00:14:25.832" v="168"/>
          <ac:picMkLst>
            <pc:docMk/>
            <pc:sldMk cId="1274129147" sldId="869"/>
            <ac:picMk id="22" creationId="{057D5787-95E5-73AE-0DC1-CD569F4D028A}"/>
          </ac:picMkLst>
        </pc:picChg>
      </pc:sldChg>
      <pc:sldChg chg="addSp delSp modSp add mod modTransition modAnim">
        <pc:chgData name="Andrés Felipe Díaz Barreto" userId="5b6489d99aea2908" providerId="LiveId" clId="{EF645AC9-E166-4C27-B001-7936102212F1}" dt="2025-02-05T00:16:40.847" v="172"/>
        <pc:sldMkLst>
          <pc:docMk/>
          <pc:sldMk cId="2960713105" sldId="871"/>
        </pc:sldMkLst>
        <pc:picChg chg="add del mod">
          <ac:chgData name="Andrés Felipe Díaz Barreto" userId="5b6489d99aea2908" providerId="LiveId" clId="{EF645AC9-E166-4C27-B001-7936102212F1}" dt="2025-02-05T00:15:40.283" v="171"/>
          <ac:picMkLst>
            <pc:docMk/>
            <pc:sldMk cId="2960713105" sldId="871"/>
            <ac:picMk id="16" creationId="{6970F6AF-2705-BD8E-8042-3832AFABB10E}"/>
          </ac:picMkLst>
        </pc:picChg>
        <pc:picChg chg="add del mod ord">
          <ac:chgData name="Andrés Felipe Díaz Barreto" userId="5b6489d99aea2908" providerId="LiveId" clId="{EF645AC9-E166-4C27-B001-7936102212F1}" dt="2025-02-05T00:16:40.847" v="172"/>
          <ac:picMkLst>
            <pc:docMk/>
            <pc:sldMk cId="2960713105" sldId="871"/>
            <ac:picMk id="19" creationId="{4335A40F-0437-86BC-DC58-C7221240AC1D}"/>
          </ac:picMkLst>
        </pc:picChg>
        <pc:picChg chg="add mod">
          <ac:chgData name="Andrés Felipe Díaz Barreto" userId="5b6489d99aea2908" providerId="LiveId" clId="{EF645AC9-E166-4C27-B001-7936102212F1}" dt="2025-02-05T00:16:40.847" v="172"/>
          <ac:picMkLst>
            <pc:docMk/>
            <pc:sldMk cId="2960713105" sldId="871"/>
            <ac:picMk id="20" creationId="{354794BC-4345-B683-12B5-D61AF63C484B}"/>
          </ac:picMkLst>
        </pc:picChg>
      </pc:sldChg>
      <pc:sldChg chg="addSp modSp add">
        <pc:chgData name="Andrés Felipe Díaz Barreto" userId="5b6489d99aea2908" providerId="LiveId" clId="{EF645AC9-E166-4C27-B001-7936102212F1}" dt="2025-02-05T00:18:19.419" v="173"/>
        <pc:sldMkLst>
          <pc:docMk/>
          <pc:sldMk cId="2571051703" sldId="874"/>
        </pc:sldMkLst>
        <pc:picChg chg="add mod">
          <ac:chgData name="Andrés Felipe Díaz Barreto" userId="5b6489d99aea2908" providerId="LiveId" clId="{EF645AC9-E166-4C27-B001-7936102212F1}" dt="2025-02-05T00:18:19.419" v="173"/>
          <ac:picMkLst>
            <pc:docMk/>
            <pc:sldMk cId="2571051703" sldId="874"/>
            <ac:picMk id="6" creationId="{B8B03F8B-1DAB-4DF3-626C-25913DA16E99}"/>
          </ac:picMkLst>
        </pc:picChg>
      </pc:sldChg>
      <pc:sldChg chg="add">
        <pc:chgData name="Andrés Felipe Díaz Barreto" userId="5b6489d99aea2908" providerId="LiveId" clId="{EF645AC9-E166-4C27-B001-7936102212F1}" dt="2025-02-04T23:57:03.734" v="106"/>
        <pc:sldMkLst>
          <pc:docMk/>
          <pc:sldMk cId="3534916724" sldId="875"/>
        </pc:sldMkLst>
      </pc:sldChg>
      <pc:sldChg chg="add del">
        <pc:chgData name="Andrés Felipe Díaz Barreto" userId="5b6489d99aea2908" providerId="LiveId" clId="{EF645AC9-E166-4C27-B001-7936102212F1}" dt="2025-02-04T23:57:24.932" v="109" actId="47"/>
        <pc:sldMkLst>
          <pc:docMk/>
          <pc:sldMk cId="3792648595" sldId="876"/>
        </pc:sldMkLst>
      </pc:sldChg>
      <pc:sldChg chg="add del">
        <pc:chgData name="Andrés Felipe Díaz Barreto" userId="5b6489d99aea2908" providerId="LiveId" clId="{EF645AC9-E166-4C27-B001-7936102212F1}" dt="2025-02-04T23:57:24.932" v="109" actId="47"/>
        <pc:sldMkLst>
          <pc:docMk/>
          <pc:sldMk cId="1934954059" sldId="877"/>
        </pc:sldMkLst>
      </pc:sldChg>
    </pc:docChg>
  </pc:docChgLst>
  <pc:docChgLst>
    <pc:chgData name="Andrés Felipe Díaz Barreto" userId="5b6489d99aea2908" providerId="LiveId" clId="{4A1ACDBE-73A9-4BCB-8E69-FF9E4860A9DD}"/>
    <pc:docChg chg="custSel addSld modSld">
      <pc:chgData name="Andrés Felipe Díaz Barreto" userId="5b6489d99aea2908" providerId="LiveId" clId="{4A1ACDBE-73A9-4BCB-8E69-FF9E4860A9DD}" dt="2023-03-22T01:35:24.008" v="12" actId="1076"/>
      <pc:docMkLst>
        <pc:docMk/>
      </pc:docMkLst>
      <pc:sldChg chg="modSp mod">
        <pc:chgData name="Andrés Felipe Díaz Barreto" userId="5b6489d99aea2908" providerId="LiveId" clId="{4A1ACDBE-73A9-4BCB-8E69-FF9E4860A9DD}" dt="2023-03-22T01:35:24.008" v="12" actId="1076"/>
        <pc:sldMkLst>
          <pc:docMk/>
          <pc:sldMk cId="2285341220" sldId="634"/>
        </pc:sldMkLst>
      </pc:sldChg>
      <pc:sldChg chg="addSp delSp modSp add mod">
        <pc:chgData name="Andrés Felipe Díaz Barreto" userId="5b6489d99aea2908" providerId="LiveId" clId="{4A1ACDBE-73A9-4BCB-8E69-FF9E4860A9DD}" dt="2023-03-22T01:28:10.727" v="10" actId="1076"/>
        <pc:sldMkLst>
          <pc:docMk/>
          <pc:sldMk cId="2252307510" sldId="69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b6489d99aea2908/Documents/Swisscontact/2024/Consultor&#237;a%20HEMAQ%5eM/Ejecuci&#243;n/Producto%201/Herramientas%20HEMAQ%5eM/Herramientas/HEMAQ%20Colombia%20-%202024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b6489d99aea2908/Documents/Swisscontact/2024/Consultor&#237;a%20HEMAQ%5eM/Ejecuci&#243;n/Producto%201/Herramientas%20HEMAQ%5eM/Herramientas/HEMAQ%20Colombia%20-%202024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'[HEMAQ Colombia - 2024.xlsb]ACB'!$D$175</c:f>
          <c:strCache>
            <c:ptCount val="1"/>
            <c:pt idx="0">
              <c:v>Valor presente, año 2023, flujos 2023-2050. Costos y beneficios por rubro, Bogotá. B/C = 13.68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'[HEMAQ Colombia - 2024.xlsb]ACB'!$D$172</c:f>
              <c:strCache>
                <c:ptCount val="1"/>
                <c:pt idx="0">
                  <c:v>Agrícola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'[HEMAQ Colombia - 2024.xlsb]ACB'!$C$173:$C$174</c:f>
              <c:strCache>
                <c:ptCount val="2"/>
                <c:pt idx="0">
                  <c:v>Beneficios</c:v>
                </c:pt>
                <c:pt idx="1">
                  <c:v>Costos</c:v>
                </c:pt>
              </c:strCache>
            </c:strRef>
          </c:cat>
          <c:val>
            <c:numRef>
              <c:f>'[HEMAQ Colombia - 2024.xlsb]ACB'!$D$173:$D$174</c:f>
              <c:numCache>
                <c:formatCode>_("$"* #,##0.00_);_("$"* \(#,##0.00\);_("$"* "-"??_);_(@_)</c:formatCode>
                <c:ptCount val="2"/>
                <c:pt idx="0">
                  <c:v>0</c:v>
                </c:pt>
                <c:pt idx="1">
                  <c:v>7.8647170726332899E-2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88-405A-BF98-6068814F1528}"/>
            </c:ext>
          </c:extLst>
        </c:ser>
        <c:ser>
          <c:idx val="1"/>
          <c:order val="2"/>
          <c:tx>
            <c:strRef>
              <c:f>'[HEMAQ Colombia - 2024.xlsb]ACB'!$F$172</c:f>
              <c:strCache>
                <c:ptCount val="1"/>
                <c:pt idx="0">
                  <c:v>Construcción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'[HEMAQ Colombia - 2024.xlsb]ACB'!$C$173:$C$174</c:f>
              <c:strCache>
                <c:ptCount val="2"/>
                <c:pt idx="0">
                  <c:v>Beneficios</c:v>
                </c:pt>
                <c:pt idx="1">
                  <c:v>Costos</c:v>
                </c:pt>
              </c:strCache>
            </c:strRef>
          </c:cat>
          <c:val>
            <c:numRef>
              <c:f>'[HEMAQ Colombia - 2024.xlsb]ACB'!$F$173:$F$174</c:f>
              <c:numCache>
                <c:formatCode>_("$"* #,##0.00_);_("$"* \(#,##0.00\);_("$"* "-"??_);_(@_)</c:formatCode>
                <c:ptCount val="2"/>
                <c:pt idx="0">
                  <c:v>1148.8124097977764</c:v>
                </c:pt>
                <c:pt idx="1">
                  <c:v>86.478545454375407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88-405A-BF98-6068814F1528}"/>
            </c:ext>
          </c:extLst>
        </c:ser>
        <c:ser>
          <c:idx val="2"/>
          <c:order val="3"/>
          <c:tx>
            <c:strRef>
              <c:f>'[HEMAQ Colombia - 2024.xlsb]ACB'!$G$172</c:f>
              <c:strCache>
                <c:ptCount val="1"/>
                <c:pt idx="0">
                  <c:v>Industrial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'[HEMAQ Colombia - 2024.xlsb]ACB'!$C$173:$C$174</c:f>
              <c:strCache>
                <c:ptCount val="2"/>
                <c:pt idx="0">
                  <c:v>Beneficios</c:v>
                </c:pt>
                <c:pt idx="1">
                  <c:v>Costos</c:v>
                </c:pt>
              </c:strCache>
            </c:strRef>
          </c:cat>
          <c:val>
            <c:numRef>
              <c:f>'[HEMAQ Colombia - 2024.xlsb]ACB'!$G$173:$G$174</c:f>
              <c:numCache>
                <c:formatCode>_("$"* #,##0.00_);_("$"* \(#,##0.00\);_("$"* "-"??_);_(@_)</c:formatCode>
                <c:ptCount val="2"/>
                <c:pt idx="0">
                  <c:v>161.08115327572619</c:v>
                </c:pt>
                <c:pt idx="1">
                  <c:v>9.2121990831015168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88-405A-BF98-6068814F15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7586367"/>
        <c:axId val="2021366944"/>
        <c:extLst>
          <c:ext xmlns:c15="http://schemas.microsoft.com/office/drawing/2012/chart" uri="{02D57815-91ED-43cb-92C2-25804820EDAC}">
            <c15:filteredBarSeries>
              <c15:ser>
                <c:idx val="4"/>
                <c:order val="1"/>
                <c:tx>
                  <c:strRef>
                    <c:extLst>
                      <c:ext uri="{02D57815-91ED-43cb-92C2-25804820EDAC}">
                        <c15:formulaRef>
                          <c15:sqref>'[HEMAQ Colombia - 2024.xlsb]ACB'!$E$172</c15:sqref>
                        </c15:formulaRef>
                      </c:ext>
                    </c:extLst>
                    <c:strCache>
                      <c:ptCount val="1"/>
                      <c:pt idx="0">
                        <c:v>Forestal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'[HEMAQ Colombia - 2024.xlsb]ACB'!$E$173:$E$174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2"/>
                      <c:pt idx="0">
                        <c:v>0</c:v>
                      </c:pt>
                      <c:pt idx="1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5588-405A-BF98-6068814F1528}"/>
                  </c:ext>
                </c:extLst>
              </c15:ser>
            </c15:filteredBarSeries>
            <c15:filteredBarSeries>
              <c15:ser>
                <c:idx val="3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'[HEMAQ Colombia - 2024.xlsb]ACB'!$H$172</c15:sqref>
                        </c15:formulaRef>
                      </c:ext>
                    </c:extLst>
                    <c:strCache>
                      <c:ptCount val="1"/>
                      <c:pt idx="0">
                        <c:v>Minería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'[HEMAQ Colombia - 2024.xlsb]ACB'!$C$173:$C$174</c15:sqref>
                        </c15:formulaRef>
                      </c:ext>
                    </c:extLst>
                    <c:strCache>
                      <c:ptCount val="2"/>
                      <c:pt idx="0">
                        <c:v>Beneficios</c:v>
                      </c:pt>
                      <c:pt idx="1">
                        <c:v>Costos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'[HEMAQ Colombia - 2024.xlsb]ACB'!$H$173:$H$174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2"/>
                      <c:pt idx="0">
                        <c:v>0</c:v>
                      </c:pt>
                      <c:pt idx="1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5588-405A-BF98-6068814F1528}"/>
                  </c:ext>
                </c:extLst>
              </c15:ser>
            </c15:filteredBarSeries>
          </c:ext>
        </c:extLst>
      </c:barChart>
      <c:catAx>
        <c:axId val="15758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21366944"/>
        <c:crosses val="autoZero"/>
        <c:auto val="1"/>
        <c:lblAlgn val="ctr"/>
        <c:lblOffset val="100"/>
        <c:noMultiLvlLbl val="0"/>
      </c:catAx>
      <c:valAx>
        <c:axId val="202136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Millones de dolares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7586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'[HEMAQ Colombia - 2024.xlsb]ACB'!$C$169</c:f>
              <c:strCache>
                <c:ptCount val="1"/>
                <c:pt idx="0">
                  <c:v>Beneficios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10-45BA-9DC9-F961695F56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10-45BA-9DC9-F961695F562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10-45BA-9DC9-F961695F562B}"/>
              </c:ext>
            </c:extLst>
          </c:dPt>
          <c:dLbls>
            <c:dLbl>
              <c:idx val="1"/>
              <c:layout>
                <c:manualLayout>
                  <c:x val="-3.9783027222913749E-2"/>
                  <c:y val="2.769261707575102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10-45BA-9DC9-F961695F562B}"/>
                </c:ext>
              </c:extLst>
            </c:dLbl>
            <c:dLbl>
              <c:idx val="2"/>
              <c:layout>
                <c:manualLayout>
                  <c:x val="0.10374821122688754"/>
                  <c:y val="1.320799451632894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10-45BA-9DC9-F961695F562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'[HEMAQ Colombia - 2024.xlsb]ACB'!$D$168:$F$168</c:f>
              <c:strCache>
                <c:ptCount val="3"/>
                <c:pt idx="0">
                  <c:v>Salud</c:v>
                </c:pt>
                <c:pt idx="1">
                  <c:v>CO2</c:v>
                </c:pt>
                <c:pt idx="2">
                  <c:v>Ahorros</c:v>
                </c:pt>
              </c:strCache>
            </c:strRef>
          </c:cat>
          <c:val>
            <c:numRef>
              <c:f>'[HEMAQ Colombia - 2024.xlsb]ACB'!$D$169:$F$169</c:f>
              <c:numCache>
                <c:formatCode>_("$"* #,##0.0_);_("$"* \(#,##0.0\);_("$"* "-"??_);_(@_)</c:formatCode>
                <c:ptCount val="3"/>
                <c:pt idx="0" formatCode="_(&quot;$&quot;* #,##0_);_(&quot;$&quot;* \(#,##0\);_(&quot;$&quot;* &quot;-&quot;??_);_(@_)">
                  <c:v>1298.5071586943468</c:v>
                </c:pt>
                <c:pt idx="1">
                  <c:v>0.90238058215165229</c:v>
                </c:pt>
                <c:pt idx="2" formatCode="_(&quot;$&quot;* #,##0_);_(&quot;$&quot;* \(#,##0\);_(&quot;$&quot;* &quot;-&quot;??_);_(@_)">
                  <c:v>10.484023797003976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A10-45BA-9DC9-F961695F562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C6600-2C28-4D8B-8600-27362236C47D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7F1B0-5E33-4664-8EF0-14BAC4BC2E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6236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F1B0-5E33-4664-8EF0-14BAC4BC2EA5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236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F1B0-5E33-4664-8EF0-14BAC4BC2EA5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2670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F1B0-5E33-4664-8EF0-14BAC4BC2EA5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2310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F1B0-5E33-4664-8EF0-14BAC4BC2EA5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8639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https://www.funcionpublica.gov.co/eva/gestornormativo/norma.php?i=78153</a:t>
            </a:r>
          </a:p>
          <a:p>
            <a:endParaRPr lang="es-CO" dirty="0"/>
          </a:p>
          <a:p>
            <a:r>
              <a:rPr lang="es-ES" dirty="0"/>
              <a:t>PAN o nitrato de </a:t>
            </a:r>
            <a:r>
              <a:rPr lang="es-ES" dirty="0" err="1"/>
              <a:t>peroxiacilo</a:t>
            </a:r>
            <a:r>
              <a:rPr lang="es-ES" dirty="0"/>
              <a:t> es un contaminante atmosférico que, combinado con ozono, óxidos de nitrógeno y COV y la acción de la radiación solar provoca el fenómeno del smog fotoquímico. Son los nitratos producidos en el equilibrio térmico con radicales </a:t>
            </a:r>
            <a:r>
              <a:rPr lang="es-ES" dirty="0" err="1"/>
              <a:t>peroxi</a:t>
            </a:r>
            <a:r>
              <a:rPr lang="es-ES" dirty="0"/>
              <a:t> orgánicos por la oxidación en fase gaseosa de una variedad de compuestos orgánicos volátiles, o aldehídos y otros compuestos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DF119-61D9-284D-853B-69AB8CFD3902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22333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4F4A31-544C-8F71-E85C-C1085EAEB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290030-6211-3F8D-88D5-B0E65DC87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128B9D-B78D-AF7B-FDEC-9B42069C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7A12-8FEE-4F4E-8511-BFA20B3275A8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E5A03D-6074-E477-16B1-7D2A98336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19306A-2E20-15DC-4E30-2D69243E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FFE6-D75B-4FBB-BDF7-6C5055FB1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2735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1B15B-04D9-FAE0-2461-1EA9D016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EBC1C4-5E51-2D8D-78E1-C386BAA4E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D2E931-6A84-D5F2-380D-847B74C7D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7A12-8FEE-4F4E-8511-BFA20B3275A8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740296-B273-45AB-89F0-6E17B5F89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5AF065-0AC7-A6DC-2F83-137A03E9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FFE6-D75B-4FBB-BDF7-6C5055FB1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3864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ACADA68-CC7F-3E7E-5F59-6B11A432B3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F998A84-0A59-FEE4-B7D1-A525B098D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DBE813-BA41-1148-8943-1D1029C7F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7A12-8FEE-4F4E-8511-BFA20B3275A8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506196-3546-83FC-80FE-528986CD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B842BF-D98B-53A7-1B93-EE9A4FB69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FFE6-D75B-4FBB-BDF7-6C5055FB1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695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458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2B609-6989-3086-C72B-6C858B44C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D0131-F882-E4B0-B48E-CB858FD0C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D4A0E1-66F3-187A-7A43-50C03F26F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7A12-8FEE-4F4E-8511-BFA20B3275A8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B31942-9F95-1840-23C1-4A6A2371A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F8555-3162-45B9-0386-2622B9F8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FFE6-D75B-4FBB-BDF7-6C5055FB1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6790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9F9978-3F7A-2AD4-6486-8C4ED433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F54489-24AE-9AAA-953F-932076D1A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7D749B-A4EB-9295-3BEA-9DB52E4AA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7A12-8FEE-4F4E-8511-BFA20B3275A8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8012D3-4860-1DC3-6995-4B201F6E3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AB4F4F-3936-4CEB-EE49-FDACD7FA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FFE6-D75B-4FBB-BDF7-6C5055FB1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5701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B727B-3FE6-710F-1A9D-BD44CC841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54CC3B-C8DE-5DDE-716B-4D74AEFCD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18D1F0-21B5-D983-17A2-866BEA2E0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E0BB48-78CB-5F8B-D5FF-506894D65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7A12-8FEE-4F4E-8511-BFA20B3275A8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B13980-29E7-48D4-C11A-FE015B57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D4B839-46F1-0300-6DC4-A9B31AFC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FFE6-D75B-4FBB-BDF7-6C5055FB1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960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E87090-B95E-26CF-475C-932795FA5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0FED23-BE79-9BF6-988A-733891BD6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B62CAC-5C74-9CAE-CBF7-2E554C234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5FB58D-71F2-BB01-40CE-5713645311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179A91B-45B1-842C-096C-7A4355F602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E070094-F78C-464F-F7F2-D833F63B0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7A12-8FEE-4F4E-8511-BFA20B3275A8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2F59A42-7CCE-32C7-B44F-30F72B83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E4F7ACC-FBA4-C905-0CB6-9DC4A07F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FFE6-D75B-4FBB-BDF7-6C5055FB1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98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FC70A-8F53-2255-A466-639F75F8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F2088A3-7B6A-F427-0483-F48F0A618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7A12-8FEE-4F4E-8511-BFA20B3275A8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8F0E58-D4B0-C32D-D243-13DF0754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5B42843-DFE9-0976-8651-9DE87F66A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FFE6-D75B-4FBB-BDF7-6C5055FB1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3161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6894B43-917E-EAAD-7A8D-B9A0A748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7A12-8FEE-4F4E-8511-BFA20B3275A8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24ECC80-1D4D-57FE-F18E-2A6944F5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75CA36-AF91-BD9A-BD1D-F7ADA1D5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FFE6-D75B-4FBB-BDF7-6C5055FB1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743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B06784-250F-83CA-42E7-F9735F03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0E21CC-AD44-1478-EB38-EBCAB65A7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B25D7C-D8DB-E7F5-D2F2-0C77FC6A4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F63DA2-4962-6786-70B1-7E6E908F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7A12-8FEE-4F4E-8511-BFA20B3275A8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42FDC9-6D0B-137D-A6D9-21CBA225A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232719-B58F-60AF-6F26-9B4C23ED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FFE6-D75B-4FBB-BDF7-6C5055FB1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303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B2E47-50AC-BB9B-C823-5C1C3B76A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A1D015-4691-A85A-014B-0020C6C47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2EAB19-3F0B-B777-F0EC-E404085EE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5AA00E-48AC-1B4A-A62C-8E9BA68B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97A12-8FEE-4F4E-8511-BFA20B3275A8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5E5E67-1115-3DF4-5D68-9620BF3F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699BDE-18F8-DA69-5A41-ADD12029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FFE6-D75B-4FBB-BDF7-6C5055FB1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1451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2D90B43-AFD6-CF23-4FFD-C4FE64F21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CEF65B-2AF0-3960-D531-020BCEFFD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D61085-41A1-9063-A146-50805CC0A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97A12-8FEE-4F4E-8511-BFA20B3275A8}" type="datetimeFigureOut">
              <a:rPr lang="es-CO" smtClean="0"/>
              <a:t>4/02/2025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BA4346-4128-E462-4430-D4BBCCDB2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7FE307-193C-8F78-798B-A3CB2C93B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FFE6-D75B-4FBB-BDF7-6C5055FB1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931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11" Type="http://schemas.openxmlformats.org/officeDocument/2006/relationships/image" Target="../media/image5.png"/><Relationship Id="rId5" Type="http://schemas.openxmlformats.org/officeDocument/2006/relationships/image" Target="../media/image1.jpeg"/><Relationship Id="rId1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e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jpe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sv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COSUDE_RGB_hoch_pos.jpg">
            <a:extLst>
              <a:ext uri="{FF2B5EF4-FFF2-40B4-BE49-F238E27FC236}">
                <a16:creationId xmlns:a16="http://schemas.microsoft.com/office/drawing/2014/main" id="{77AF9DCB-E3D1-4EE8-9C41-FE7658B466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547" y="5533418"/>
            <a:ext cx="1932028" cy="893987"/>
          </a:xfrm>
          <a:prstGeom prst="rect">
            <a:avLst/>
          </a:prstGeom>
        </p:spPr>
      </p:pic>
      <p:pic>
        <p:nvPicPr>
          <p:cNvPr id="5" name="1 Imagen">
            <a:extLst>
              <a:ext uri="{FF2B5EF4-FFF2-40B4-BE49-F238E27FC236}">
                <a16:creationId xmlns:a16="http://schemas.microsoft.com/office/drawing/2014/main" id="{4529DFF8-4CAA-4CD5-B234-FEDBABB466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570" y="5630625"/>
            <a:ext cx="2018057" cy="72067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C5EC6CA-B27B-4765-9E94-62FDED151E3E}"/>
              </a:ext>
            </a:extLst>
          </p:cNvPr>
          <p:cNvSpPr txBox="1"/>
          <p:nvPr/>
        </p:nvSpPr>
        <p:spPr>
          <a:xfrm>
            <a:off x="1360547" y="4869181"/>
            <a:ext cx="483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CALAC+ es un programa de la Agencia Suiza para el Desarrollo y la Cooperación - COSUDE ejecutado por Swisscontact</a:t>
            </a:r>
            <a:endParaRPr lang="es-PE" sz="12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F5C845-69B0-44EF-83EA-19550CC34C1E}"/>
              </a:ext>
            </a:extLst>
          </p:cNvPr>
          <p:cNvSpPr txBox="1"/>
          <p:nvPr/>
        </p:nvSpPr>
        <p:spPr>
          <a:xfrm>
            <a:off x="8228758" y="6427405"/>
            <a:ext cx="1571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314283"/>
                </a:solidFill>
              </a:rPr>
              <a:t>programacalac.com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6075331-FE03-46B8-A595-A9ADC06877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67242" y="6372367"/>
            <a:ext cx="324321" cy="324321"/>
          </a:xfrm>
          <a:prstGeom prst="rect">
            <a:avLst/>
          </a:prstGeom>
        </p:spPr>
      </p:pic>
      <p:pic>
        <p:nvPicPr>
          <p:cNvPr id="8" name="Picture 2" descr="Resultado de imagen para facebook icon&quot;">
            <a:extLst>
              <a:ext uri="{FF2B5EF4-FFF2-40B4-BE49-F238E27FC236}">
                <a16:creationId xmlns:a16="http://schemas.microsoft.com/office/drawing/2014/main" id="{B87E3F2F-C272-406E-960F-71F8D27BD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368" y="6362035"/>
            <a:ext cx="344986" cy="34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n para web icon&quot;">
            <a:extLst>
              <a:ext uri="{FF2B5EF4-FFF2-40B4-BE49-F238E27FC236}">
                <a16:creationId xmlns:a16="http://schemas.microsoft.com/office/drawing/2014/main" id="{21C76FF4-C2D1-40CD-B3EC-220B95FF9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81" y="6384699"/>
            <a:ext cx="344986" cy="34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570C6B5-6A50-4849-8809-D824AAFEDF0B}"/>
              </a:ext>
            </a:extLst>
          </p:cNvPr>
          <p:cNvSpPr/>
          <p:nvPr/>
        </p:nvSpPr>
        <p:spPr>
          <a:xfrm>
            <a:off x="9855854" y="6427405"/>
            <a:ext cx="109451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solidFill>
                  <a:srgbClr val="314283"/>
                </a:solidFill>
              </a:rPr>
              <a:t>@</a:t>
            </a:r>
            <a:r>
              <a:rPr lang="es-ES" sz="1100" dirty="0" err="1">
                <a:solidFill>
                  <a:srgbClr val="314283"/>
                </a:solidFill>
              </a:rPr>
              <a:t>CALACplus</a:t>
            </a:r>
            <a:endParaRPr lang="es-PE" sz="1100" dirty="0">
              <a:solidFill>
                <a:srgbClr val="314283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55CB742-4372-4041-B8D0-9077F337DECC}"/>
              </a:ext>
            </a:extLst>
          </p:cNvPr>
          <p:cNvSpPr/>
          <p:nvPr/>
        </p:nvSpPr>
        <p:spPr>
          <a:xfrm>
            <a:off x="11096563" y="6427405"/>
            <a:ext cx="12314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solidFill>
                  <a:srgbClr val="314283"/>
                </a:solidFill>
              </a:rPr>
              <a:t>@</a:t>
            </a:r>
            <a:r>
              <a:rPr lang="es-ES" sz="1100" dirty="0" err="1">
                <a:solidFill>
                  <a:srgbClr val="314283"/>
                </a:solidFill>
              </a:rPr>
              <a:t>Calacplus</a:t>
            </a:r>
            <a:endParaRPr lang="es-PE" sz="1100" dirty="0">
              <a:solidFill>
                <a:srgbClr val="314283"/>
              </a:solidFill>
            </a:endParaRPr>
          </a:p>
        </p:txBody>
      </p:sp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EFD43197-68AC-4F9F-9E7F-8CBD8CA4F8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38" y="890344"/>
            <a:ext cx="4968154" cy="306238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59C48E8-A68A-4D91-98A5-A63D409F5BB3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7118695" y="366619"/>
            <a:ext cx="4593573" cy="28962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FF88788-03CE-CAC0-084B-E09435417C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696" y="3262909"/>
            <a:ext cx="4593572" cy="3062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37318C8-72B5-574E-E39E-60B1852DD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5268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45"/>
    </mc:Choice>
    <mc:Fallback>
      <p:transition spd="slow" advTm="6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39C97-A583-675C-40AE-A1C42F1BE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9E160D76-9D55-0F73-8744-A0B07F0FB911}"/>
              </a:ext>
            </a:extLst>
          </p:cNvPr>
          <p:cNvGrpSpPr/>
          <p:nvPr/>
        </p:nvGrpSpPr>
        <p:grpSpPr>
          <a:xfrm>
            <a:off x="-326686" y="1"/>
            <a:ext cx="2020619" cy="7373068"/>
            <a:chOff x="-326686" y="1"/>
            <a:chExt cx="2020619" cy="7373068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6B645C8C-A863-6791-3F7C-35B5F6CA0F16}"/>
                </a:ext>
              </a:extLst>
            </p:cNvPr>
            <p:cNvSpPr/>
            <p:nvPr/>
          </p:nvSpPr>
          <p:spPr>
            <a:xfrm>
              <a:off x="-14395" y="1"/>
              <a:ext cx="1000047" cy="6858000"/>
            </a:xfrm>
            <a:prstGeom prst="rect">
              <a:avLst/>
            </a:prstGeom>
            <a:solidFill>
              <a:srgbClr val="81C9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C1FAD820-D244-3C37-EAA1-3D3CD013B689}"/>
                </a:ext>
              </a:extLst>
            </p:cNvPr>
            <p:cNvSpPr/>
            <p:nvPr/>
          </p:nvSpPr>
          <p:spPr>
            <a:xfrm>
              <a:off x="-326686" y="5435087"/>
              <a:ext cx="1856843" cy="19379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96D43EA-05DE-8937-54CB-058F02012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01" y="5632132"/>
              <a:ext cx="1681032" cy="1034796"/>
            </a:xfrm>
            <a:prstGeom prst="rect">
              <a:avLst/>
            </a:prstGeom>
          </p:spPr>
        </p:pic>
      </p:grp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100-000016000000}"/>
              </a:ext>
            </a:extLst>
          </p:cNvPr>
          <p:cNvGraphicFramePr>
            <a:graphicFrameLocks/>
          </p:cNvGraphicFramePr>
          <p:nvPr/>
        </p:nvGraphicFramePr>
        <p:xfrm>
          <a:off x="1268179" y="1516100"/>
          <a:ext cx="6139937" cy="3620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100-000017000000}"/>
              </a:ext>
            </a:extLst>
          </p:cNvPr>
          <p:cNvGraphicFramePr>
            <a:graphicFrameLocks/>
          </p:cNvGraphicFramePr>
          <p:nvPr/>
        </p:nvGraphicFramePr>
        <p:xfrm>
          <a:off x="7246090" y="1858269"/>
          <a:ext cx="4767234" cy="2555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ángulo 12">
            <a:extLst>
              <a:ext uri="{FF2B5EF4-FFF2-40B4-BE49-F238E27FC236}">
                <a16:creationId xmlns:a16="http://schemas.microsoft.com/office/drawing/2014/main" id="{270B0198-7E4A-5479-F0F8-32F9314B434E}"/>
              </a:ext>
            </a:extLst>
          </p:cNvPr>
          <p:cNvSpPr/>
          <p:nvPr/>
        </p:nvSpPr>
        <p:spPr>
          <a:xfrm>
            <a:off x="1188382" y="191072"/>
            <a:ext cx="10615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ANÁLISIS COSTO BENEFICIO</a:t>
            </a:r>
            <a:endParaRPr lang="es-CO" sz="3600" b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16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188382" y="191072"/>
            <a:ext cx="10615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DEFINICIONES</a:t>
            </a:r>
            <a:endParaRPr lang="es-CO" sz="3600" b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0B0053D2-C12B-475F-B18B-721A81AFF303}"/>
              </a:ext>
            </a:extLst>
          </p:cNvPr>
          <p:cNvGrpSpPr/>
          <p:nvPr/>
        </p:nvGrpSpPr>
        <p:grpSpPr>
          <a:xfrm>
            <a:off x="-326686" y="1"/>
            <a:ext cx="2020619" cy="7373068"/>
            <a:chOff x="-326686" y="1"/>
            <a:chExt cx="2020619" cy="7373068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281C999A-5930-4C82-A983-F475F21FF1D4}"/>
                </a:ext>
              </a:extLst>
            </p:cNvPr>
            <p:cNvSpPr/>
            <p:nvPr/>
          </p:nvSpPr>
          <p:spPr>
            <a:xfrm>
              <a:off x="-14395" y="1"/>
              <a:ext cx="1000047" cy="6858000"/>
            </a:xfrm>
            <a:prstGeom prst="rect">
              <a:avLst/>
            </a:prstGeom>
            <a:solidFill>
              <a:srgbClr val="81C9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2F51007A-61A1-43D4-A31A-C692055A7CD1}"/>
                </a:ext>
              </a:extLst>
            </p:cNvPr>
            <p:cNvSpPr/>
            <p:nvPr/>
          </p:nvSpPr>
          <p:spPr>
            <a:xfrm>
              <a:off x="-326686" y="5435087"/>
              <a:ext cx="1856843" cy="19379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78151066-ABF3-4D06-A790-7D63A3CF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01" y="5632132"/>
              <a:ext cx="1681032" cy="1034796"/>
            </a:xfrm>
            <a:prstGeom prst="rect">
              <a:avLst/>
            </a:prstGeom>
          </p:spPr>
        </p:pic>
      </p:grpSp>
      <p:pic>
        <p:nvPicPr>
          <p:cNvPr id="7" name="1 Imagen">
            <a:extLst>
              <a:ext uri="{FF2B5EF4-FFF2-40B4-BE49-F238E27FC236}">
                <a16:creationId xmlns:a16="http://schemas.microsoft.com/office/drawing/2014/main" id="{9340DD17-6391-3141-2C80-07EE8C2B13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182" y="6043741"/>
            <a:ext cx="2018057" cy="72067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234681B-4122-9820-EC4E-41A6DECF766E}"/>
              </a:ext>
            </a:extLst>
          </p:cNvPr>
          <p:cNvSpPr txBox="1"/>
          <p:nvPr/>
        </p:nvSpPr>
        <p:spPr>
          <a:xfrm>
            <a:off x="1693933" y="1699525"/>
            <a:ext cx="9620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Es el </a:t>
            </a:r>
            <a:r>
              <a:rPr lang="es-ES" sz="2000" b="1" u="sng" dirty="0"/>
              <a:t>vehículo</a:t>
            </a:r>
            <a:r>
              <a:rPr lang="es-ES" sz="2000" dirty="0"/>
              <a:t> que cuenta con un </a:t>
            </a:r>
            <a:r>
              <a:rPr lang="es-ES" sz="2000" b="1" u="sng" dirty="0"/>
              <a:t>motor de combustión interna</a:t>
            </a:r>
            <a:r>
              <a:rPr lang="es-ES" sz="2000" dirty="0"/>
              <a:t>, </a:t>
            </a:r>
            <a:r>
              <a:rPr lang="es-ES" sz="2000" b="1" u="sng" dirty="0"/>
              <a:t>diseñado</a:t>
            </a:r>
            <a:r>
              <a:rPr lang="es-ES" sz="2000" dirty="0"/>
              <a:t> para el </a:t>
            </a:r>
            <a:r>
              <a:rPr lang="es-ES" sz="2000" b="1" u="sng" dirty="0"/>
              <a:t>transporte</a:t>
            </a:r>
            <a:r>
              <a:rPr lang="es-ES" sz="2000" dirty="0"/>
              <a:t> de </a:t>
            </a:r>
            <a:r>
              <a:rPr lang="es-ES" sz="2000" b="1" u="sng" dirty="0"/>
              <a:t>pasajeros</a:t>
            </a:r>
            <a:r>
              <a:rPr lang="es-ES" sz="2000" dirty="0"/>
              <a:t> o de </a:t>
            </a:r>
            <a:r>
              <a:rPr lang="es-ES" sz="2000" b="1" u="sng" dirty="0"/>
              <a:t>mercancías</a:t>
            </a:r>
            <a:r>
              <a:rPr lang="es-ES" sz="2000" dirty="0"/>
              <a:t> </a:t>
            </a:r>
            <a:r>
              <a:rPr lang="es-ES" sz="2000" b="1" u="sng" dirty="0"/>
              <a:t>sobre la vía</a:t>
            </a:r>
            <a:r>
              <a:rPr lang="es-ES" sz="2000" dirty="0"/>
              <a:t>.</a:t>
            </a:r>
            <a:endParaRPr lang="es-CO" sz="20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3CE2C01-7A53-2E34-50B8-CDF7197C9CA9}"/>
              </a:ext>
            </a:extLst>
          </p:cNvPr>
          <p:cNvSpPr/>
          <p:nvPr/>
        </p:nvSpPr>
        <p:spPr>
          <a:xfrm>
            <a:off x="1530155" y="1081233"/>
            <a:ext cx="9191922" cy="72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Fuente móvil terrestre de carretera (MinAmbiente, 2022)</a:t>
            </a:r>
            <a:endParaRPr lang="es-ES" sz="20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CO" sz="2000" b="1" baseline="-25000" dirty="0">
              <a:solidFill>
                <a:srgbClr val="00206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D66FAD8-61D8-C75E-47D0-DADD39FC6417}"/>
              </a:ext>
            </a:extLst>
          </p:cNvPr>
          <p:cNvSpPr txBox="1"/>
          <p:nvPr/>
        </p:nvSpPr>
        <p:spPr>
          <a:xfrm>
            <a:off x="2197290" y="5632132"/>
            <a:ext cx="211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Bus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F42A68A-ED15-6496-5881-40C84FA8A094}"/>
              </a:ext>
            </a:extLst>
          </p:cNvPr>
          <p:cNvSpPr txBox="1"/>
          <p:nvPr/>
        </p:nvSpPr>
        <p:spPr>
          <a:xfrm>
            <a:off x="5611506" y="5658151"/>
            <a:ext cx="211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Motocicleta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9E237E9-D14B-6495-C1BB-5A9C4C646A9D}"/>
              </a:ext>
            </a:extLst>
          </p:cNvPr>
          <p:cNvSpPr txBox="1"/>
          <p:nvPr/>
        </p:nvSpPr>
        <p:spPr>
          <a:xfrm>
            <a:off x="8937008" y="5632132"/>
            <a:ext cx="211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Automóvil</a:t>
            </a:r>
          </a:p>
        </p:txBody>
      </p:sp>
      <p:pic>
        <p:nvPicPr>
          <p:cNvPr id="2050" name="Picture 2" descr="Por fin! Ya está en Bogotá el primer bus eléctrico que se incorpora al SITP  Ya está en Bogotá el primer bus eléctrico del SITP">
            <a:extLst>
              <a:ext uri="{FF2B5EF4-FFF2-40B4-BE49-F238E27FC236}">
                <a16:creationId xmlns:a16="http://schemas.microsoft.com/office/drawing/2014/main" id="{6DCA56AF-2384-4409-9206-488BE0B3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153" y="3748260"/>
            <a:ext cx="27336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noce la XR 150L 2024 y conquista cualquier camino | Honda Motos">
            <a:extLst>
              <a:ext uri="{FF2B5EF4-FFF2-40B4-BE49-F238E27FC236}">
                <a16:creationId xmlns:a16="http://schemas.microsoft.com/office/drawing/2014/main" id="{424D830B-A737-D5AF-1AC2-51851AB60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329" y="4129103"/>
            <a:ext cx="2102856" cy="130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gún Nissan, los 'millennials' prefieren automóviles tipo sedán">
            <a:extLst>
              <a:ext uri="{FF2B5EF4-FFF2-40B4-BE49-F238E27FC236}">
                <a16:creationId xmlns:a16="http://schemas.microsoft.com/office/drawing/2014/main" id="{C93FAE84-41E5-26D4-9487-45B2F40F8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834" y="3902576"/>
            <a:ext cx="25717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593D9D7-2F48-FBC8-8688-95B0A5DD5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688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90"/>
    </mc:Choice>
    <mc:Fallback>
      <p:transition spd="slow" advTm="19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188382" y="191072"/>
            <a:ext cx="10615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DEFINICIONES</a:t>
            </a:r>
            <a:endParaRPr lang="es-CO" sz="3600" b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0B0053D2-C12B-475F-B18B-721A81AFF303}"/>
              </a:ext>
            </a:extLst>
          </p:cNvPr>
          <p:cNvGrpSpPr/>
          <p:nvPr/>
        </p:nvGrpSpPr>
        <p:grpSpPr>
          <a:xfrm>
            <a:off x="-326686" y="1"/>
            <a:ext cx="2020619" cy="7373068"/>
            <a:chOff x="-326686" y="1"/>
            <a:chExt cx="2020619" cy="7373068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281C999A-5930-4C82-A983-F475F21FF1D4}"/>
                </a:ext>
              </a:extLst>
            </p:cNvPr>
            <p:cNvSpPr/>
            <p:nvPr/>
          </p:nvSpPr>
          <p:spPr>
            <a:xfrm>
              <a:off x="-14395" y="1"/>
              <a:ext cx="1000047" cy="6858000"/>
            </a:xfrm>
            <a:prstGeom prst="rect">
              <a:avLst/>
            </a:prstGeom>
            <a:solidFill>
              <a:srgbClr val="81C9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2F51007A-61A1-43D4-A31A-C692055A7CD1}"/>
                </a:ext>
              </a:extLst>
            </p:cNvPr>
            <p:cNvSpPr/>
            <p:nvPr/>
          </p:nvSpPr>
          <p:spPr>
            <a:xfrm>
              <a:off x="-326686" y="5435087"/>
              <a:ext cx="1856843" cy="19379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78151066-ABF3-4D06-A790-7D63A3CF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01" y="5632132"/>
              <a:ext cx="1681032" cy="1034796"/>
            </a:xfrm>
            <a:prstGeom prst="rect">
              <a:avLst/>
            </a:prstGeom>
          </p:spPr>
        </p:pic>
      </p:grpSp>
      <p:pic>
        <p:nvPicPr>
          <p:cNvPr id="7" name="1 Imagen">
            <a:extLst>
              <a:ext uri="{FF2B5EF4-FFF2-40B4-BE49-F238E27FC236}">
                <a16:creationId xmlns:a16="http://schemas.microsoft.com/office/drawing/2014/main" id="{9340DD17-6391-3141-2C80-07EE8C2B13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182" y="6043741"/>
            <a:ext cx="2018057" cy="72067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234681B-4122-9820-EC4E-41A6DECF766E}"/>
              </a:ext>
            </a:extLst>
          </p:cNvPr>
          <p:cNvSpPr txBox="1"/>
          <p:nvPr/>
        </p:nvSpPr>
        <p:spPr>
          <a:xfrm>
            <a:off x="1693933" y="1636042"/>
            <a:ext cx="962006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Es una </a:t>
            </a:r>
            <a:r>
              <a:rPr lang="es-ES" sz="2000" b="1" u="sng" dirty="0"/>
              <a:t>máquina móvil</a:t>
            </a:r>
            <a:r>
              <a:rPr lang="es-ES" sz="2000" dirty="0"/>
              <a:t>, un equipo transportable o un vehículo con o sin carrocería o con o sin ruedas, que cuenta con un </a:t>
            </a:r>
            <a:r>
              <a:rPr lang="es-ES" sz="2000" b="1" u="sng" dirty="0"/>
              <a:t>motor de combustión interna</a:t>
            </a:r>
            <a:r>
              <a:rPr lang="es-ES" sz="2000" dirty="0"/>
              <a:t>, que </a:t>
            </a:r>
            <a:r>
              <a:rPr lang="es-ES" sz="2000" b="1" u="sng" dirty="0"/>
              <a:t>no ha sido diseñado para el transporte de pasajeros o de mercancías por carretera</a:t>
            </a:r>
            <a:r>
              <a:rPr lang="es-ES" sz="2000" dirty="0"/>
              <a:t>. Esta categoría no incluye motores de régimen constante, equipos ferroviarios, generadores eléctricos y vehículos de recreación.</a:t>
            </a:r>
            <a:endParaRPr lang="es-CO" sz="20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3CE2C01-7A53-2E34-50B8-CDF7197C9CA9}"/>
              </a:ext>
            </a:extLst>
          </p:cNvPr>
          <p:cNvSpPr/>
          <p:nvPr/>
        </p:nvSpPr>
        <p:spPr>
          <a:xfrm>
            <a:off x="1530155" y="1081233"/>
            <a:ext cx="9191922" cy="72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Maquinaria móvil no de carretera (MinAmbiente, 2022)</a:t>
            </a:r>
            <a:endParaRPr lang="es-ES" sz="20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CO" sz="2000" b="1" baseline="-25000" dirty="0">
              <a:solidFill>
                <a:srgbClr val="00206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2F7E3C-F2B5-3AE4-7501-76B8E4CD6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2448" y="3642821"/>
            <a:ext cx="2637714" cy="17537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6EE6A4-8281-5E9B-AB95-A3F21ABC25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6958" y="3564788"/>
            <a:ext cx="2464799" cy="175379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D66FAD8-61D8-C75E-47D0-DADD39FC6417}"/>
              </a:ext>
            </a:extLst>
          </p:cNvPr>
          <p:cNvSpPr txBox="1"/>
          <p:nvPr/>
        </p:nvSpPr>
        <p:spPr>
          <a:xfrm>
            <a:off x="2197290" y="5632132"/>
            <a:ext cx="211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Excavadora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F42A68A-ED15-6496-5881-40C84FA8A094}"/>
              </a:ext>
            </a:extLst>
          </p:cNvPr>
          <p:cNvSpPr txBox="1"/>
          <p:nvPr/>
        </p:nvSpPr>
        <p:spPr>
          <a:xfrm>
            <a:off x="5611506" y="5658151"/>
            <a:ext cx="211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Montacargas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83E4D07-6485-72D5-698B-A161ABB2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0863" y="3676447"/>
            <a:ext cx="2085975" cy="154305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9E237E9-D14B-6495-C1BB-5A9C4C646A9D}"/>
              </a:ext>
            </a:extLst>
          </p:cNvPr>
          <p:cNvSpPr txBox="1"/>
          <p:nvPr/>
        </p:nvSpPr>
        <p:spPr>
          <a:xfrm>
            <a:off x="8937008" y="5632132"/>
            <a:ext cx="211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Cosechadora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AF8D4F44-BDDA-D28E-995D-244D96918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515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45"/>
    </mc:Choice>
    <mc:Fallback>
      <p:transition spd="slow" advTm="20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188382" y="191072"/>
            <a:ext cx="10615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DEFINICIONES</a:t>
            </a:r>
            <a:endParaRPr lang="es-CO" sz="3600" b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0B0053D2-C12B-475F-B18B-721A81AFF303}"/>
              </a:ext>
            </a:extLst>
          </p:cNvPr>
          <p:cNvGrpSpPr/>
          <p:nvPr/>
        </p:nvGrpSpPr>
        <p:grpSpPr>
          <a:xfrm>
            <a:off x="-326686" y="1"/>
            <a:ext cx="2020619" cy="7373068"/>
            <a:chOff x="-326686" y="1"/>
            <a:chExt cx="2020619" cy="7373068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281C999A-5930-4C82-A983-F475F21FF1D4}"/>
                </a:ext>
              </a:extLst>
            </p:cNvPr>
            <p:cNvSpPr/>
            <p:nvPr/>
          </p:nvSpPr>
          <p:spPr>
            <a:xfrm>
              <a:off x="-14395" y="1"/>
              <a:ext cx="1000047" cy="6858000"/>
            </a:xfrm>
            <a:prstGeom prst="rect">
              <a:avLst/>
            </a:prstGeom>
            <a:solidFill>
              <a:srgbClr val="81C9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2F51007A-61A1-43D4-A31A-C692055A7CD1}"/>
                </a:ext>
              </a:extLst>
            </p:cNvPr>
            <p:cNvSpPr/>
            <p:nvPr/>
          </p:nvSpPr>
          <p:spPr>
            <a:xfrm>
              <a:off x="-326686" y="5435087"/>
              <a:ext cx="1856843" cy="19379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78151066-ABF3-4D06-A790-7D63A3CF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01" y="5632132"/>
              <a:ext cx="1681032" cy="1034796"/>
            </a:xfrm>
            <a:prstGeom prst="rect">
              <a:avLst/>
            </a:prstGeom>
          </p:spPr>
        </p:pic>
      </p:grpSp>
      <p:pic>
        <p:nvPicPr>
          <p:cNvPr id="7" name="1 Imagen">
            <a:extLst>
              <a:ext uri="{FF2B5EF4-FFF2-40B4-BE49-F238E27FC236}">
                <a16:creationId xmlns:a16="http://schemas.microsoft.com/office/drawing/2014/main" id="{9340DD17-6391-3141-2C80-07EE8C2B13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182" y="6043741"/>
            <a:ext cx="2018057" cy="72067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234681B-4122-9820-EC4E-41A6DECF766E}"/>
              </a:ext>
            </a:extLst>
          </p:cNvPr>
          <p:cNvSpPr txBox="1"/>
          <p:nvPr/>
        </p:nvSpPr>
        <p:spPr>
          <a:xfrm>
            <a:off x="1693933" y="2206590"/>
            <a:ext cx="96200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Son agentes químicos </a:t>
            </a:r>
            <a:r>
              <a:rPr lang="es-ES" sz="2000" b="1" u="sng" dirty="0"/>
              <a:t>gaseosos</a:t>
            </a:r>
            <a:r>
              <a:rPr lang="es-ES" sz="2000" dirty="0"/>
              <a:t> o </a:t>
            </a:r>
            <a:r>
              <a:rPr lang="es-ES" sz="2000" b="1" u="sng" dirty="0"/>
              <a:t>sólidos</a:t>
            </a:r>
            <a:r>
              <a:rPr lang="es-ES" sz="2000" dirty="0"/>
              <a:t> emitidos a la </a:t>
            </a:r>
            <a:r>
              <a:rPr lang="es-ES" sz="2000" b="1" u="sng" dirty="0"/>
              <a:t>atmósfera</a:t>
            </a:r>
            <a:r>
              <a:rPr lang="es-ES" sz="2000" dirty="0"/>
              <a:t> a través </a:t>
            </a:r>
            <a:r>
              <a:rPr lang="es-ES" sz="2000" b="1" u="sng" dirty="0"/>
              <a:t>del escape de una fuente móvil terrestre</a:t>
            </a:r>
            <a:r>
              <a:rPr lang="es-ES" sz="2000" dirty="0"/>
              <a:t> como resultado del proceso de </a:t>
            </a:r>
            <a:r>
              <a:rPr lang="es-ES" sz="2000" b="1" u="sng" dirty="0"/>
              <a:t>combustión interna de energéticos líquidos o gaseosos </a:t>
            </a:r>
            <a:r>
              <a:rPr lang="es-ES" sz="2000" dirty="0"/>
              <a:t>y pueden ser minimizados a través de sistemas de control de emisiones y descargados a la atmosfera a través de un tubo de escape.</a:t>
            </a:r>
            <a:endParaRPr lang="es-CO" sz="20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3CE2C01-7A53-2E34-50B8-CDF7197C9CA9}"/>
              </a:ext>
            </a:extLst>
          </p:cNvPr>
          <p:cNvSpPr/>
          <p:nvPr/>
        </p:nvSpPr>
        <p:spPr>
          <a:xfrm>
            <a:off x="1530155" y="1081233"/>
            <a:ext cx="9191922" cy="1159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Emisiones de contaminantes atmosféricos en el escape (MinAmbiente, 2022)</a:t>
            </a:r>
            <a:endParaRPr lang="es-ES" sz="20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CO" sz="2000" b="1" baseline="-25000" dirty="0">
              <a:solidFill>
                <a:srgbClr val="002060"/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A0DFF60-3AAD-F338-0FFD-E25950C574D4}"/>
              </a:ext>
            </a:extLst>
          </p:cNvPr>
          <p:cNvGrpSpPr/>
          <p:nvPr/>
        </p:nvGrpSpPr>
        <p:grpSpPr>
          <a:xfrm>
            <a:off x="3362632" y="3757074"/>
            <a:ext cx="5394280" cy="2284283"/>
            <a:chOff x="3362632" y="3757074"/>
            <a:chExt cx="5394280" cy="228428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04465C6C-FFA9-E46D-43B0-660FBD5DE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792"/>
            <a:stretch/>
          </p:blipFill>
          <p:spPr>
            <a:xfrm>
              <a:off x="3606821" y="3757074"/>
              <a:ext cx="5150091" cy="2284283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9179ED86-30B1-5BB5-DE5B-AEC69CB40A9E}"/>
                </a:ext>
              </a:extLst>
            </p:cNvPr>
            <p:cNvSpPr/>
            <p:nvPr/>
          </p:nvSpPr>
          <p:spPr>
            <a:xfrm>
              <a:off x="3362632" y="4542503"/>
              <a:ext cx="1681032" cy="10347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AEF25F7-AAEA-8558-EDD7-605F2C9453BE}"/>
              </a:ext>
            </a:extLst>
          </p:cNvPr>
          <p:cNvSpPr txBox="1"/>
          <p:nvPr/>
        </p:nvSpPr>
        <p:spPr>
          <a:xfrm>
            <a:off x="3288999" y="6080911"/>
            <a:ext cx="6100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 dirty="0"/>
              <a:t>Fuente: https://www.eea.europa.eu/publications/explaining-road-transport-emissions</a:t>
            </a: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0AE0C280-AD16-B4F8-947C-B652EFCCF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496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78"/>
    </mc:Choice>
    <mc:Fallback>
      <p:transition spd="slow" advTm="7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428" x="4641850" y="6661150"/>
          <p14:tracePt t="60667" x="2632075" y="6480175"/>
          <p14:tracePt t="60673" x="2538413" y="6115050"/>
          <p14:tracePt t="60684" x="2403475" y="5656263"/>
          <p14:tracePt t="60690" x="2376488" y="5521325"/>
          <p14:tracePt t="60698" x="2160588" y="4873625"/>
          <p14:tracePt t="60709" x="2052638" y="4589463"/>
          <p14:tracePt t="60713" x="1971675" y="4373563"/>
          <p14:tracePt t="60723" x="1876425" y="4198938"/>
          <p14:tracePt t="60730" x="1849438" y="4130675"/>
          <p14:tracePt t="60739" x="1795463" y="3929063"/>
          <p14:tracePt t="60750" x="1741488" y="3767138"/>
          <p14:tracePt t="60756" x="1687513" y="3632200"/>
          <p14:tracePt t="60765" x="1620838" y="3482975"/>
          <p14:tracePt t="60768" x="1579563" y="3387725"/>
          <p14:tracePt t="60778" x="1566863" y="3348038"/>
          <p14:tracePt t="60785" x="1552575" y="3321050"/>
          <p14:tracePt t="60795" x="1539875" y="3294063"/>
          <p14:tracePt t="60805" x="1539875" y="3267075"/>
          <p14:tracePt t="60853" x="1539875" y="3252788"/>
          <p14:tracePt t="60943" x="1566863" y="3267075"/>
          <p14:tracePt t="60951" x="1620838" y="3306763"/>
          <p14:tracePt t="60961" x="1633538" y="3321050"/>
          <p14:tracePt t="60966" x="1647825" y="3321050"/>
          <p14:tracePt t="60971" x="1674813" y="3333750"/>
          <p14:tracePt t="60980" x="1701800" y="3333750"/>
          <p14:tracePt t="60987" x="1714500" y="3333750"/>
          <p14:tracePt t="60997" x="1755775" y="3348038"/>
          <p14:tracePt t="61007" x="1782763" y="3348038"/>
          <p14:tracePt t="61011" x="1809750" y="3360738"/>
          <p14:tracePt t="61036" x="1822450" y="3360738"/>
          <p14:tracePt t="61039" x="1836738" y="3360738"/>
          <p14:tracePt t="61064" x="1863725" y="3360738"/>
          <p14:tracePt t="61073" x="1903413" y="3360738"/>
          <p14:tracePt t="61077" x="1917700" y="3360738"/>
          <p14:tracePt t="61087" x="1971675" y="3360738"/>
          <p14:tracePt t="61092" x="1998663" y="3348038"/>
          <p14:tracePt t="61103" x="2038350" y="3348038"/>
          <p14:tracePt t="61121" x="2092325" y="3333750"/>
          <p14:tracePt t="61126" x="2119313" y="3306763"/>
          <p14:tracePt t="61133" x="2214563" y="3294063"/>
          <p14:tracePt t="61147" x="2254250" y="3294063"/>
          <p14:tracePt t="61152" x="2281238" y="3294063"/>
          <p14:tracePt t="61159" x="2335213" y="3279775"/>
          <p14:tracePt t="61165" x="2376488" y="3267075"/>
          <p14:tracePt t="61175" x="2457450" y="3252788"/>
          <p14:tracePt t="61186" x="2511425" y="3252788"/>
          <p14:tracePt t="61192" x="2578100" y="3252788"/>
          <p14:tracePt t="61199" x="2632075" y="3240088"/>
          <p14:tracePt t="61204" x="2686050" y="3225800"/>
          <p14:tracePt t="61217" x="2822575" y="3213100"/>
          <p14:tracePt t="61226" x="2930525" y="3213100"/>
          <p14:tracePt t="61231" x="3051175" y="3213100"/>
          <p14:tracePt t="61239" x="3186113" y="3213100"/>
          <p14:tracePt t="61244" x="3254375" y="3213100"/>
          <p14:tracePt t="61256" x="3470275" y="3213100"/>
          <p14:tracePt t="61266" x="3659188" y="3213100"/>
          <p14:tracePt t="61272" x="3740150" y="3213100"/>
          <p14:tracePt t="61281" x="3794125" y="3213100"/>
          <p14:tracePt t="61287" x="3887788" y="3213100"/>
          <p14:tracePt t="61297" x="3914775" y="3213100"/>
          <p14:tracePt t="61301" x="3941763" y="3213100"/>
          <p14:tracePt t="61311" x="4010025" y="3213100"/>
          <p14:tracePt t="61321" x="4022725" y="3213100"/>
          <p14:tracePt t="61327" x="4037013" y="3213100"/>
          <p14:tracePt t="61338" x="4064000" y="3213100"/>
          <p14:tracePt t="61342" x="4078288" y="3171825"/>
          <p14:tracePt t="61363" x="4105275" y="3171825"/>
          <p14:tracePt t="61369" x="4117975" y="3159125"/>
          <p14:tracePt t="61410" x="4132263" y="3159125"/>
          <p14:tracePt t="61433" x="4171950" y="3144838"/>
          <p14:tracePt t="61446" x="4213225" y="3144838"/>
          <p14:tracePt t="61448" x="4279900" y="3144838"/>
          <p14:tracePt t="61458" x="4306888" y="3144838"/>
          <p14:tracePt t="61464" x="4321175" y="3144838"/>
          <p14:tracePt t="61474" x="4360863" y="3144838"/>
          <p14:tracePt t="61483" x="4414838" y="3144838"/>
          <p14:tracePt t="61493" x="4429125" y="3144838"/>
          <p14:tracePt t="61499" x="4441825" y="3144838"/>
          <p14:tracePt t="61504" x="4456113" y="3144838"/>
          <p14:tracePt t="61513" x="4510088" y="3144838"/>
          <p14:tracePt t="61523" x="4576763" y="3144838"/>
          <p14:tracePt t="61528" x="4630738" y="3144838"/>
          <p14:tracePt t="61539" x="4699000" y="3144838"/>
          <p14:tracePt t="61542" x="4711700" y="3144838"/>
          <p14:tracePt t="61552" x="4806950" y="3144838"/>
          <p14:tracePt t="61563" x="4887913" y="3144838"/>
          <p14:tracePt t="61569" x="4927600" y="3144838"/>
          <p14:tracePt t="61579" x="4968875" y="3144838"/>
          <p14:tracePt t="61596" x="4981575" y="3144838"/>
          <p14:tracePt t="61607" x="4995863" y="3144838"/>
          <p14:tracePt t="62847" x="5008563" y="3144838"/>
          <p14:tracePt t="62858" x="5035550" y="3144838"/>
          <p14:tracePt t="62861" x="5062538" y="3144838"/>
          <p14:tracePt t="62865" x="5076825" y="3144838"/>
          <p14:tracePt t="62875" x="5170488" y="3186113"/>
          <p14:tracePt t="62886" x="5211763" y="3186113"/>
          <p14:tracePt t="62892" x="5278438" y="3186113"/>
          <p14:tracePt t="62901" x="5305425" y="3198813"/>
          <p14:tracePt t="62905" x="5319713" y="3198813"/>
          <p14:tracePt t="62917" x="5346700" y="3213100"/>
          <p14:tracePt t="62925" x="5359400" y="3213100"/>
          <p14:tracePt t="62931" x="5373688" y="3225800"/>
          <p14:tracePt t="62941" x="5386388" y="3225800"/>
          <p14:tracePt t="62952" x="5427663" y="3240088"/>
          <p14:tracePt t="62956" x="5454650" y="3252788"/>
          <p14:tracePt t="62983" x="5468938" y="3252788"/>
          <p14:tracePt t="63215" x="5481638" y="3252788"/>
          <p14:tracePt t="63225" x="5508625" y="3252788"/>
          <p14:tracePt t="63229" x="5535613" y="3252788"/>
          <p14:tracePt t="63238" x="5630863" y="3240088"/>
          <p14:tracePt t="63249" x="5670550" y="3225800"/>
          <p14:tracePt t="63253" x="5751513" y="3225800"/>
          <p14:tracePt t="63263" x="5792788" y="3225800"/>
          <p14:tracePt t="63269" x="5832475" y="3225800"/>
          <p14:tracePt t="63281" x="6008688" y="3225800"/>
          <p14:tracePt t="63289" x="6143625" y="3225800"/>
          <p14:tracePt t="63293" x="6318250" y="3225800"/>
          <p14:tracePt t="63305" x="6440488" y="3225800"/>
          <p14:tracePt t="63310" x="6507163" y="3225800"/>
          <p14:tracePt t="63320" x="6723063" y="3225800"/>
          <p14:tracePt t="63329" x="6859588" y="3225800"/>
          <p14:tracePt t="63335" x="6953250" y="3225800"/>
          <p14:tracePt t="63346" x="7048500" y="3225800"/>
          <p14:tracePt t="63351" x="7102475" y="3225800"/>
          <p14:tracePt t="63358" x="7237413" y="3225800"/>
          <p14:tracePt t="63369" x="7358063" y="3225800"/>
          <p14:tracePt t="63375" x="7439025" y="3225800"/>
          <p14:tracePt t="63385" x="7573963" y="3225800"/>
          <p14:tracePt t="63390" x="7669213" y="3225800"/>
          <p14:tracePt t="63402" x="7804150" y="3225800"/>
          <p14:tracePt t="63405" x="7870825" y="3225800"/>
          <p14:tracePt t="63415" x="8101013" y="3225800"/>
          <p14:tracePt t="63426" x="8235950" y="3225800"/>
          <p14:tracePt t="63433" x="8331200" y="3225800"/>
          <p14:tracePt t="63440" x="8478838" y="3225800"/>
          <p14:tracePt t="63446" x="8520113" y="3225800"/>
          <p14:tracePt t="63457" x="8640763" y="3225800"/>
          <p14:tracePt t="63468" x="8694738" y="3225800"/>
          <p14:tracePt t="63489" x="8709025" y="3225800"/>
          <p14:tracePt t="63529" x="8721725" y="3225800"/>
          <p14:tracePt t="63537" x="8736013" y="3225800"/>
          <p14:tracePt t="63549" x="8748713" y="3225800"/>
          <p14:tracePt t="63554" x="8763000" y="3225800"/>
          <p14:tracePt t="63565" x="8775700" y="3225800"/>
          <p14:tracePt t="63579" x="8802688" y="3225800"/>
          <p14:tracePt t="63595" x="8843963" y="3225800"/>
          <p14:tracePt t="63605" x="8856663" y="3225800"/>
          <p14:tracePt t="63624" x="8870950" y="3225800"/>
          <p14:tracePt t="63634" x="8883650" y="3225800"/>
          <p14:tracePt t="63657" x="8897938" y="3225800"/>
          <p14:tracePt t="63667" x="8910638" y="3225800"/>
          <p14:tracePt t="63680" x="8924925" y="3225800"/>
          <p14:tracePt t="63693" x="8937625" y="3225800"/>
          <p14:tracePt t="63699" x="8951913" y="3225800"/>
          <p14:tracePt t="63709" x="8978900" y="3240088"/>
          <p14:tracePt t="63735" x="9018588" y="3252788"/>
          <p14:tracePt t="63764" x="9032875" y="3252788"/>
          <p14:tracePt t="63801" x="9045575" y="3252788"/>
          <p14:tracePt t="63827" x="9059863" y="3252788"/>
          <p14:tracePt t="63847" x="9072563" y="3252788"/>
          <p14:tracePt t="63856" x="9099550" y="3252788"/>
          <p14:tracePt t="63871" x="9113838" y="3252788"/>
          <p14:tracePt t="63876" x="9126538" y="3252788"/>
          <p14:tracePt t="63886" x="9140825" y="3252788"/>
          <p14:tracePt t="63899" x="9153525" y="3252788"/>
          <p14:tracePt t="63916" x="9167813" y="3267075"/>
          <p14:tracePt t="63937" x="9180513" y="3279775"/>
          <p14:tracePt t="63942" x="9194800" y="3279775"/>
          <p14:tracePt t="63951" x="9207500" y="3279775"/>
          <p14:tracePt t="63956" x="9221788" y="3294063"/>
          <p14:tracePt t="63966" x="9234488" y="3294063"/>
          <p14:tracePt t="63971" x="9248775" y="3294063"/>
          <p14:tracePt t="63981" x="9288463" y="3321050"/>
          <p14:tracePt t="63991" x="9315450" y="3321050"/>
          <p14:tracePt t="63995" x="9356725" y="3333750"/>
          <p14:tracePt t="64005" x="9383713" y="3333750"/>
          <p14:tracePt t="64015" x="9423400" y="3333750"/>
          <p14:tracePt t="64021" x="9437688" y="3333750"/>
          <p14:tracePt t="64031" x="9450388" y="3333750"/>
          <p14:tracePt t="64037" x="9491663" y="3348038"/>
          <p14:tracePt t="64048" x="9505950" y="3348038"/>
          <p14:tracePt t="64061" x="9518650" y="3375025"/>
          <p14:tracePt t="64098" x="9532938" y="3375025"/>
          <p14:tracePt t="64107" x="9545638" y="3387725"/>
          <p14:tracePt t="64129" x="9559925" y="3387725"/>
          <p14:tracePt t="64138" x="9572625" y="3387725"/>
          <p14:tracePt t="64145" x="9586913" y="3387725"/>
          <p14:tracePt t="64157" x="9599613" y="3387725"/>
          <p14:tracePt t="64167" x="9613900" y="3387725"/>
          <p14:tracePt t="64174" x="9613900" y="3402013"/>
          <p14:tracePt t="64320" x="9626600" y="3402013"/>
          <p14:tracePt t="64340" x="9653588" y="3402013"/>
          <p14:tracePt t="64354" x="9667875" y="3402013"/>
          <p14:tracePt t="64359" x="9680575" y="3402013"/>
          <p14:tracePt t="64368" x="9694863" y="3387725"/>
          <p14:tracePt t="64375" x="9748838" y="3360738"/>
          <p14:tracePt t="64386" x="9761538" y="3333750"/>
          <p14:tracePt t="64395" x="9788525" y="3321050"/>
          <p14:tracePt t="64400" x="9815513" y="3306763"/>
          <p14:tracePt t="64409" x="9842500" y="3294063"/>
          <p14:tracePt t="64419" x="9869488" y="3267075"/>
          <p14:tracePt t="64424" x="9883775" y="3267075"/>
          <p14:tracePt t="64434" x="9910763" y="3252788"/>
          <p14:tracePt t="64439" x="9937750" y="3240088"/>
          <p14:tracePt t="64449" x="9977438" y="3225800"/>
          <p14:tracePt t="64459" x="10018713" y="3213100"/>
          <p14:tracePt t="64465" x="10031413" y="3213100"/>
          <p14:tracePt t="64475" x="10045700" y="3198813"/>
          <p14:tracePt t="64481" x="10058400" y="3198813"/>
          <p14:tracePt t="64492" x="10072688" y="3198813"/>
          <p14:tracePt t="64501" x="10085388" y="3198813"/>
          <p14:tracePt t="64505" x="10099675" y="3198813"/>
          <p14:tracePt t="64515" x="10126663" y="3198813"/>
          <p14:tracePt t="64521" x="10153650" y="3171825"/>
          <p14:tracePt t="64530" x="10166350" y="3171825"/>
          <p14:tracePt t="64546" x="10207625" y="3159125"/>
          <p14:tracePt t="64556" x="10234613" y="3159125"/>
          <p14:tracePt t="64562" x="10247313" y="3159125"/>
          <p14:tracePt t="64572" x="10288588" y="3159125"/>
          <p14:tracePt t="64576" x="10301288" y="3159125"/>
          <p14:tracePt t="64585" x="10328275" y="3159125"/>
          <p14:tracePt t="64595" x="10382250" y="3159125"/>
          <p14:tracePt t="64600" x="10396538" y="3159125"/>
          <p14:tracePt t="64611" x="10423525" y="3159125"/>
          <p14:tracePt t="64617" x="10436225" y="3159125"/>
          <p14:tracePt t="64627" x="10463213" y="3159125"/>
          <p14:tracePt t="64637" x="10477500" y="3159125"/>
          <p14:tracePt t="64641" x="10504488" y="3159125"/>
          <p14:tracePt t="64651" x="10531475" y="3159125"/>
          <p14:tracePt t="64668" x="10571163" y="3171825"/>
          <p14:tracePt t="64679" x="10585450" y="3171825"/>
          <p14:tracePt t="64692" x="10612438" y="3171825"/>
          <p14:tracePt t="64701" x="10625138" y="3171825"/>
          <p14:tracePt t="64785" x="10639425" y="3171825"/>
          <p14:tracePt t="64811" x="10666413" y="3171825"/>
          <p14:tracePt t="65021" x="10679113" y="3171825"/>
          <p14:tracePt t="65035" x="10706100" y="3171825"/>
          <p14:tracePt t="65039" x="10720388" y="3171825"/>
          <p14:tracePt t="65045" x="10733088" y="3171825"/>
          <p14:tracePt t="65055" x="10760075" y="3171825"/>
          <p14:tracePt t="65061" x="10774363" y="3186113"/>
          <p14:tracePt t="65071" x="10828338" y="3186113"/>
          <p14:tracePt t="65082" x="10882313" y="3186113"/>
          <p14:tracePt t="65086" x="10896600" y="3186113"/>
          <p14:tracePt t="65096" x="10936288" y="3186113"/>
          <p14:tracePt t="65103" x="10950575" y="3186113"/>
          <p14:tracePt t="65111" x="10990263" y="3186113"/>
          <p14:tracePt t="65122" x="11004550" y="3186113"/>
          <p14:tracePt t="65126" x="11031538" y="3186113"/>
          <p14:tracePt t="65135" x="11044238" y="3186113"/>
          <p14:tracePt t="65141" x="11071225" y="3186113"/>
          <p14:tracePt t="65203" x="11085513" y="3186113"/>
          <p14:tracePt t="65207" x="11098213" y="3186113"/>
          <p14:tracePt t="65217" x="11112500" y="3198813"/>
          <p14:tracePt t="65315" x="11071225" y="3198813"/>
          <p14:tracePt t="65323" x="11004550" y="3198813"/>
          <p14:tracePt t="65328" x="10936288" y="3198813"/>
          <p14:tracePt t="65337" x="10814050" y="3198813"/>
          <p14:tracePt t="65343" x="10787063" y="3198813"/>
          <p14:tracePt t="65355" x="10625138" y="3198813"/>
          <p14:tracePt t="65363" x="10517188" y="3198813"/>
          <p14:tracePt t="65366" x="10382250" y="3198813"/>
          <p14:tracePt t="65377" x="10247313" y="3198813"/>
          <p14:tracePt t="65383" x="10193338" y="3198813"/>
          <p14:tracePt t="65392" x="9923463" y="3198813"/>
          <p14:tracePt t="65403" x="9721850" y="3198813"/>
          <p14:tracePt t="65409" x="9572625" y="3198813"/>
          <p14:tracePt t="65420" x="9383713" y="3198813"/>
          <p14:tracePt t="65423" x="9288463" y="3198813"/>
          <p14:tracePt t="65433" x="8789988" y="3198813"/>
          <p14:tracePt t="65443" x="8547100" y="3198813"/>
          <p14:tracePt t="65448" x="8289925" y="3198813"/>
          <p14:tracePt t="65459" x="7993063" y="3198813"/>
          <p14:tracePt t="65463" x="7870825" y="3198813"/>
          <p14:tracePt t="65474" x="7264400" y="3198813"/>
          <p14:tracePt t="65483" x="6940550" y="3198813"/>
          <p14:tracePt t="65489" x="6575425" y="3198813"/>
          <p14:tracePt t="65499" x="6210300" y="3198813"/>
          <p14:tracePt t="65503" x="6075363" y="3198813"/>
          <p14:tracePt t="65514" x="5589588" y="3198813"/>
          <p14:tracePt t="65526" x="5265738" y="3198813"/>
          <p14:tracePt t="65531" x="5049838" y="3198813"/>
          <p14:tracePt t="65539" x="4819650" y="3198813"/>
          <p14:tracePt t="65545" x="4752975" y="3198813"/>
          <p14:tracePt t="65556" x="4537075" y="3198813"/>
          <p14:tracePt t="65565" x="4375150" y="3198813"/>
          <p14:tracePt t="65569" x="4279900" y="3198813"/>
          <p14:tracePt t="65578" x="4144963" y="3198813"/>
          <p14:tracePt t="65585" x="4117975" y="3198813"/>
          <p14:tracePt t="65596" x="3968750" y="3198813"/>
          <p14:tracePt t="65606" x="3875088" y="3198813"/>
          <p14:tracePt t="65611" x="3806825" y="3240088"/>
          <p14:tracePt t="65618" x="3740150" y="3279775"/>
          <p14:tracePt t="65625" x="3725863" y="3294063"/>
          <p14:tracePt t="65636" x="3617913" y="3348038"/>
          <p14:tracePt t="65646" x="3563938" y="3414713"/>
          <p14:tracePt t="65651" x="3536950" y="3429000"/>
          <p14:tracePt t="65661" x="3524250" y="3455988"/>
          <p14:tracePt t="65671" x="3497263" y="3509963"/>
          <p14:tracePt t="65693" x="3497263" y="3524250"/>
          <p14:tracePt t="65718" x="3482975" y="3536950"/>
          <p14:tracePt t="65743" x="3470275" y="3536950"/>
          <p14:tracePt t="65783" x="3455988" y="3536950"/>
          <p14:tracePt t="65813" x="3416300" y="3551238"/>
          <p14:tracePt t="65853" x="3402013" y="3563938"/>
          <p14:tracePt t="66459" x="3429000" y="3563938"/>
          <p14:tracePt t="66467" x="3443288" y="3563938"/>
          <p14:tracePt t="66473" x="3470275" y="3563938"/>
          <p14:tracePt t="66484" x="3497263" y="3563938"/>
          <p14:tracePt t="66487" x="3509963" y="3563938"/>
          <p14:tracePt t="66497" x="3536950" y="3563938"/>
          <p14:tracePt t="66507" x="3578225" y="3563938"/>
          <p14:tracePt t="66513" x="3605213" y="3563938"/>
          <p14:tracePt t="66524" x="3617913" y="3563938"/>
          <p14:tracePt t="66529" x="3632200" y="3563938"/>
          <p14:tracePt t="66538" x="3659188" y="3563938"/>
          <p14:tracePt t="66549" x="3671888" y="3563938"/>
          <p14:tracePt t="66553" x="3686175" y="3563938"/>
          <p14:tracePt t="66563" x="3713163" y="3563938"/>
          <p14:tracePt t="66570" x="3725863" y="3563938"/>
          <p14:tracePt t="66579" x="3752850" y="3563938"/>
          <p14:tracePt t="66589" x="3779838" y="3563938"/>
          <p14:tracePt t="66594" x="3833813" y="3563938"/>
          <p14:tracePt t="66613" x="3860800" y="3551238"/>
          <p14:tracePt t="66623" x="3875088" y="3551238"/>
          <p14:tracePt t="66650" x="3887788" y="3551238"/>
          <p14:tracePt t="66733" x="3902075" y="3551238"/>
          <p14:tracePt t="66739" x="3914775" y="3551238"/>
          <p14:tracePt t="68044" x="3929063" y="3551238"/>
          <p14:tracePt t="68622" x="3914775" y="3563938"/>
          <p14:tracePt t="68649" x="3914775" y="3578225"/>
          <p14:tracePt t="69703" x="3914775" y="3605213"/>
          <p14:tracePt t="69722" x="3956050" y="3605213"/>
          <p14:tracePt t="69732" x="3983038" y="3617913"/>
          <p14:tracePt t="69736" x="3995738" y="3617913"/>
          <p14:tracePt t="69745" x="4049713" y="3617913"/>
          <p14:tracePt t="69755" x="4090988" y="3617913"/>
          <p14:tracePt t="69761" x="4117975" y="3617913"/>
          <p14:tracePt t="69772" x="4144963" y="3617913"/>
          <p14:tracePt t="69775" x="4186238" y="3617913"/>
          <p14:tracePt t="69785" x="4240213" y="3632200"/>
          <p14:tracePt t="69798" x="4252913" y="3632200"/>
          <p14:tracePt t="69802" x="4294188" y="3632200"/>
          <p14:tracePt t="69812" x="4333875" y="3644900"/>
          <p14:tracePt t="69817" x="4348163" y="3644900"/>
          <p14:tracePt t="69827" x="4429125" y="3659188"/>
          <p14:tracePt t="69838" x="4456113" y="3659188"/>
          <p14:tracePt t="69843" x="4495800" y="3659188"/>
          <p14:tracePt t="69851" x="4537075" y="3659188"/>
          <p14:tracePt t="69861" x="4549775" y="3659188"/>
          <p14:tracePt t="69882" x="4564063" y="3659188"/>
          <p14:tracePt t="69891" x="4591050" y="3659188"/>
          <p14:tracePt t="69904" x="4603750" y="3659188"/>
          <p14:tracePt t="69918" x="4618038" y="3659188"/>
          <p14:tracePt t="69934" x="4630738" y="3671888"/>
          <p14:tracePt t="69945" x="4645025" y="3671888"/>
          <p14:tracePt t="69954" x="4657725" y="3671888"/>
          <p14:tracePt t="70036" x="4672013" y="3671888"/>
          <p14:tracePt t="70043" x="4684713" y="3671888"/>
          <p14:tracePt t="70081" x="4699000" y="3671888"/>
          <p14:tracePt t="70130" x="4725988" y="3671888"/>
          <p14:tracePt t="70146" x="4765675" y="3671888"/>
          <p14:tracePt t="70156" x="4792663" y="3671888"/>
          <p14:tracePt t="70161" x="4806950" y="3671888"/>
          <p14:tracePt t="70165" x="4846638" y="3659188"/>
          <p14:tracePt t="70176" x="4887913" y="3644900"/>
          <p14:tracePt t="70180" x="4900613" y="3644900"/>
          <p14:tracePt t="70190" x="5035550" y="3632200"/>
          <p14:tracePt t="70200" x="5103813" y="3605213"/>
          <p14:tracePt t="70205" x="5184775" y="3590925"/>
          <p14:tracePt t="70215" x="5251450" y="3590925"/>
          <p14:tracePt t="70218" x="5278438" y="3590925"/>
          <p14:tracePt t="70229" x="5373688" y="3578225"/>
          <p14:tracePt t="70240" x="5481638" y="3578225"/>
          <p14:tracePt t="70244" x="5535613" y="3578225"/>
          <p14:tracePt t="70255" x="5603875" y="3578225"/>
          <p14:tracePt t="70260" x="5616575" y="3578225"/>
          <p14:tracePt t="70271" x="5657850" y="3578225"/>
          <p14:tracePt t="70281" x="5670550" y="3578225"/>
          <p14:tracePt t="70285" x="5697538" y="3578225"/>
          <p14:tracePt t="70297" x="5711825" y="3578225"/>
          <p14:tracePt t="70546" x="5738813" y="3578225"/>
          <p14:tracePt t="70553" x="5751513" y="3578225"/>
          <p14:tracePt t="70558" x="5765800" y="3578225"/>
          <p14:tracePt t="70567" x="5805488" y="3578225"/>
          <p14:tracePt t="70577" x="5846763" y="3578225"/>
          <p14:tracePt t="70584" x="5927725" y="3578225"/>
          <p14:tracePt t="70595" x="5981700" y="3578225"/>
          <p14:tracePt t="70598" x="6008688" y="3578225"/>
          <p14:tracePt t="70609" x="6156325" y="3563938"/>
          <p14:tracePt t="70619" x="6224588" y="3551238"/>
          <p14:tracePt t="70624" x="6318250" y="3551238"/>
          <p14:tracePt t="70634" x="6413500" y="3551238"/>
          <p14:tracePt t="70639" x="6426200" y="3551238"/>
          <p14:tracePt t="70649" x="6548438" y="3524250"/>
          <p14:tracePt t="70660" x="6629400" y="3524250"/>
          <p14:tracePt t="70666" x="6669088" y="3509963"/>
          <p14:tracePt t="70673" x="6764338" y="3509963"/>
          <p14:tracePt t="70678" x="6791325" y="3509963"/>
          <p14:tracePt t="70690" x="6926263" y="3497263"/>
          <p14:tracePt t="70699" x="7021513" y="3497263"/>
          <p14:tracePt t="70703" x="7129463" y="3497263"/>
          <p14:tracePt t="70716" x="7210425" y="3497263"/>
          <p14:tracePt t="70720" x="7237413" y="3497263"/>
          <p14:tracePt t="70729" x="7385050" y="3497263"/>
          <p14:tracePt t="70740" x="7426325" y="3497263"/>
          <p14:tracePt t="70745" x="7480300" y="3497263"/>
          <p14:tracePt t="70755" x="7519988" y="3497263"/>
          <p14:tracePt t="70758" x="7534275" y="3497263"/>
          <p14:tracePt t="70769" x="7588250" y="3497263"/>
          <p14:tracePt t="70779" x="7627938" y="3497263"/>
          <p14:tracePt t="70785" x="7642225" y="3497263"/>
          <p14:tracePt t="70795" x="7654925" y="3497263"/>
          <p14:tracePt t="70800" x="7669213" y="3497263"/>
          <p14:tracePt t="70810" x="7681913" y="3497263"/>
          <p14:tracePt t="70819" x="7696200" y="3497263"/>
          <p14:tracePt t="70825" x="7723188" y="3497263"/>
          <p14:tracePt t="70842" x="7735888" y="3497263"/>
          <p14:tracePt t="70851" x="7750175" y="3497263"/>
          <p14:tracePt t="70866" x="7762875" y="3497263"/>
          <p14:tracePt t="71075" x="7789863" y="3497263"/>
          <p14:tracePt t="71096" x="7843838" y="3497263"/>
          <p14:tracePt t="71104" x="7870825" y="3497263"/>
          <p14:tracePt t="71108" x="7978775" y="3497263"/>
          <p14:tracePt t="71117" x="8047038" y="3497263"/>
          <p14:tracePt t="71124" x="8101013" y="3497263"/>
          <p14:tracePt t="71135" x="8304213" y="3509963"/>
          <p14:tracePt t="71143" x="8385175" y="3509963"/>
          <p14:tracePt t="71147" x="8505825" y="3509963"/>
          <p14:tracePt t="71158" x="8601075" y="3509963"/>
          <p14:tracePt t="71163" x="8628063" y="3509963"/>
          <p14:tracePt t="71173" x="8802688" y="3536950"/>
          <p14:tracePt t="71183" x="8897938" y="3536950"/>
          <p14:tracePt t="71189" x="8991600" y="3551238"/>
          <p14:tracePt t="71199" x="9086850" y="3563938"/>
          <p14:tracePt t="71204" x="9126538" y="3563938"/>
          <p14:tracePt t="71213" x="9248775" y="3563938"/>
          <p14:tracePt t="71223" x="9302750" y="3563938"/>
          <p14:tracePt t="71229" x="9329738" y="3563938"/>
          <p14:tracePt t="71239" x="9369425" y="3563938"/>
          <p14:tracePt t="71243" x="9383713" y="3563938"/>
          <p14:tracePt t="71254" x="9396413" y="3563938"/>
          <p14:tracePt t="71264" x="9410700" y="3563938"/>
          <p14:tracePt t="72330" x="9423400" y="3563938"/>
          <p14:tracePt t="72340" x="9423400" y="3578225"/>
          <p14:tracePt t="72344" x="9410700" y="3578225"/>
          <p14:tracePt t="72350" x="9315450" y="3590925"/>
          <p14:tracePt t="72359" x="9207500" y="3617913"/>
          <p14:tracePt t="72363" x="9113838" y="3632200"/>
          <p14:tracePt t="72376" x="8829675" y="3644900"/>
          <p14:tracePt t="72386" x="8559800" y="3713163"/>
          <p14:tracePt t="72392" x="8113713" y="3794125"/>
          <p14:tracePt t="72400" x="7588250" y="3875088"/>
          <p14:tracePt t="72405" x="7385050" y="3914775"/>
          <p14:tracePt t="72413" x="6521450" y="4049713"/>
          <p14:tracePt t="72424" x="6035675" y="4130675"/>
          <p14:tracePt t="72429" x="5535613" y="4238625"/>
          <p14:tracePt t="72440" x="5143500" y="4292600"/>
          <p14:tracePt t="72445" x="5035550" y="4292600"/>
          <p14:tracePt t="72455" x="4618038" y="4306888"/>
          <p14:tracePt t="72466" x="4468813" y="4306888"/>
          <p14:tracePt t="72471" x="4306888" y="4306888"/>
          <p14:tracePt t="72479" x="4159250" y="4306888"/>
          <p14:tracePt t="72485" x="4078288" y="4306888"/>
          <p14:tracePt t="72496" x="3752850" y="4265613"/>
          <p14:tracePt t="72506" x="3551238" y="4225925"/>
          <p14:tracePt t="72511" x="3348038" y="4184650"/>
          <p14:tracePt t="72520" x="3092450" y="4130675"/>
          <p14:tracePt t="72525" x="3011488" y="4090988"/>
          <p14:tracePt t="72536" x="2619375" y="4022725"/>
          <p14:tracePt t="72545" x="2416175" y="3956050"/>
          <p14:tracePt t="72550" x="2254250" y="3875088"/>
          <p14:tracePt t="72561" x="2092325" y="3806825"/>
          <p14:tracePt t="72565" x="2079625" y="3794125"/>
          <p14:tracePt t="72575" x="1971675" y="3671888"/>
          <p14:tracePt t="72586" x="1957388" y="3578225"/>
          <p14:tracePt t="72591" x="1944688" y="3482975"/>
          <p14:tracePt t="72601" x="1890713" y="3375025"/>
          <p14:tracePt t="72606" x="1890713" y="3348038"/>
          <p14:tracePt t="72616" x="1876425" y="3225800"/>
          <p14:tracePt t="72626" x="1876425" y="3198813"/>
          <p14:tracePt t="72631" x="1863725" y="3144838"/>
          <p14:tracePt t="72641" x="1863725" y="3132138"/>
          <p14:tracePt t="72645" x="1849438" y="3090863"/>
          <p14:tracePt t="72655" x="1849438" y="3036888"/>
          <p14:tracePt t="72666" x="1822450" y="2982913"/>
          <p14:tracePt t="72672" x="1822450" y="2943225"/>
          <p14:tracePt t="72681" x="1782763" y="2862263"/>
          <p14:tracePt t="72687" x="1782763" y="2835275"/>
          <p14:tracePt t="72698" x="1768475" y="2713038"/>
          <p14:tracePt t="72709" x="1755775" y="2646363"/>
          <p14:tracePt t="72713" x="1755775" y="2605088"/>
          <p14:tracePt t="72724" x="1755775" y="2538413"/>
          <p14:tracePt t="72728" x="1755775" y="2497138"/>
          <p14:tracePt t="72738" x="1755775" y="2457450"/>
          <p14:tracePt t="72744" x="1755775" y="2403475"/>
          <p14:tracePt t="72753" x="1755775" y="2241550"/>
          <p14:tracePt t="72763" x="1768475" y="2146300"/>
          <p14:tracePt t="72766" x="1809750" y="1957388"/>
          <p14:tracePt t="72777" x="1863725" y="1728788"/>
          <p14:tracePt t="72783" x="1903413" y="1633538"/>
          <p14:tracePt t="72794" x="2011363" y="1268413"/>
          <p14:tracePt t="72803" x="2092325" y="1066800"/>
          <p14:tracePt t="72809" x="2160588" y="850900"/>
          <p14:tracePt t="72819" x="2241550" y="647700"/>
          <p14:tracePt t="72824" x="2295525" y="527050"/>
          <p14:tracePt t="72833" x="2443163" y="26988"/>
          <p14:tracePt t="73678" x="14288" y="944563"/>
          <p14:tracePt t="73678" x="269875" y="6264275"/>
          <p14:tracePt t="73678" x="365125" y="6115050"/>
          <p14:tracePt t="73678" x="392113" y="6061075"/>
          <p14:tracePt t="73678" x="647700" y="5548313"/>
          <p14:tracePt t="73678" x="836613" y="5116513"/>
          <p14:tracePt t="73678" x="985838" y="4724400"/>
          <p14:tracePt t="73678" x="1174750" y="4292600"/>
          <p14:tracePt t="73678" x="1255713" y="4171950"/>
          <p14:tracePt t="73678" x="1485900" y="3590925"/>
          <p14:tracePt t="73678" x="1620838" y="3333750"/>
          <p14:tracePt t="73678" x="1768475" y="3063875"/>
          <p14:tracePt t="73678" x="1863725" y="2928938"/>
          <p14:tracePt t="73678" x="1890713" y="2874963"/>
          <p14:tracePt t="73678" x="2065338" y="2619375"/>
          <p14:tracePt t="73678" x="2133600" y="2511425"/>
          <p14:tracePt t="73678" x="2173288" y="2430463"/>
          <p14:tracePt t="73678" x="2227263" y="2335213"/>
          <p14:tracePt t="73678" x="2241550" y="2295525"/>
          <p14:tracePt t="73678" x="2281238" y="2187575"/>
          <p14:tracePt t="73678" x="2295525" y="2079625"/>
          <p14:tracePt t="73678" x="2322513" y="1930400"/>
          <p14:tracePt t="73678" x="2349500" y="1768475"/>
          <p14:tracePt t="73678" x="2349500" y="1700213"/>
          <p14:tracePt t="73678" x="2376488" y="1390650"/>
          <p14:tracePt t="73678" x="2389188" y="1160463"/>
          <p14:tracePt t="73678" x="2430463" y="877888"/>
          <p14:tracePt t="73678" x="2457450" y="539750"/>
          <p14:tracePt t="73678" x="2457450" y="4318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188382" y="191072"/>
            <a:ext cx="10615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DEFINICIONES</a:t>
            </a:r>
            <a:endParaRPr lang="es-CO" sz="3600" b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0B0053D2-C12B-475F-B18B-721A81AFF303}"/>
              </a:ext>
            </a:extLst>
          </p:cNvPr>
          <p:cNvGrpSpPr/>
          <p:nvPr/>
        </p:nvGrpSpPr>
        <p:grpSpPr>
          <a:xfrm>
            <a:off x="-326686" y="1"/>
            <a:ext cx="2020619" cy="7373068"/>
            <a:chOff x="-326686" y="1"/>
            <a:chExt cx="2020619" cy="7373068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281C999A-5930-4C82-A983-F475F21FF1D4}"/>
                </a:ext>
              </a:extLst>
            </p:cNvPr>
            <p:cNvSpPr/>
            <p:nvPr/>
          </p:nvSpPr>
          <p:spPr>
            <a:xfrm>
              <a:off x="-14395" y="1"/>
              <a:ext cx="1000047" cy="6858000"/>
            </a:xfrm>
            <a:prstGeom prst="rect">
              <a:avLst/>
            </a:prstGeom>
            <a:solidFill>
              <a:srgbClr val="81C9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2F51007A-61A1-43D4-A31A-C692055A7CD1}"/>
                </a:ext>
              </a:extLst>
            </p:cNvPr>
            <p:cNvSpPr/>
            <p:nvPr/>
          </p:nvSpPr>
          <p:spPr>
            <a:xfrm>
              <a:off x="-326686" y="5435087"/>
              <a:ext cx="1856843" cy="19379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78151066-ABF3-4D06-A790-7D63A3CF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01" y="5632132"/>
              <a:ext cx="1681032" cy="1034796"/>
            </a:xfrm>
            <a:prstGeom prst="rect">
              <a:avLst/>
            </a:prstGeom>
          </p:spPr>
        </p:pic>
      </p:grpSp>
      <p:pic>
        <p:nvPicPr>
          <p:cNvPr id="7" name="1 Imagen">
            <a:extLst>
              <a:ext uri="{FF2B5EF4-FFF2-40B4-BE49-F238E27FC236}">
                <a16:creationId xmlns:a16="http://schemas.microsoft.com/office/drawing/2014/main" id="{9340DD17-6391-3141-2C80-07EE8C2B13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182" y="6043741"/>
            <a:ext cx="2018057" cy="72067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234681B-4122-9820-EC4E-41A6DECF766E}"/>
              </a:ext>
            </a:extLst>
          </p:cNvPr>
          <p:cNvSpPr txBox="1"/>
          <p:nvPr/>
        </p:nvSpPr>
        <p:spPr>
          <a:xfrm>
            <a:off x="1693933" y="1941531"/>
            <a:ext cx="96200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Son </a:t>
            </a:r>
            <a:r>
              <a:rPr lang="es-ES" sz="2000" b="1" u="sng" dirty="0"/>
              <a:t>compuestos</a:t>
            </a:r>
            <a:r>
              <a:rPr lang="es-ES" sz="2000" dirty="0"/>
              <a:t> que están presentes en la </a:t>
            </a:r>
            <a:r>
              <a:rPr lang="es-ES" sz="2000" b="1" u="sng" dirty="0"/>
              <a:t>atmósfera</a:t>
            </a:r>
            <a:r>
              <a:rPr lang="es-ES" sz="2000" dirty="0"/>
              <a:t> en ciertas concentraciones y que contribuyen a </a:t>
            </a:r>
            <a:r>
              <a:rPr lang="es-ES" sz="2000" b="1" u="sng" dirty="0"/>
              <a:t>aumentar la temperatura del planeta</a:t>
            </a:r>
            <a:r>
              <a:rPr lang="es-ES" sz="2000" dirty="0"/>
              <a:t>, debido a su </a:t>
            </a:r>
            <a:r>
              <a:rPr lang="es-ES" sz="2000" b="1" u="sng" dirty="0"/>
              <a:t>capacidad para absorber </a:t>
            </a:r>
            <a:r>
              <a:rPr lang="es-ES" sz="2000" dirty="0"/>
              <a:t>y remitir la </a:t>
            </a:r>
            <a:r>
              <a:rPr lang="es-ES" sz="2000" b="1" u="sng" dirty="0"/>
              <a:t>radiación infrarroja </a:t>
            </a:r>
            <a:r>
              <a:rPr lang="es-ES" sz="2000" dirty="0"/>
              <a:t>proveniente de la superficie terrestre. Estos gases, una vez emitidos tienen una vida en la atmósfera de años, décadas o incluso siglos.</a:t>
            </a:r>
            <a:endParaRPr lang="es-CO" sz="20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3CE2C01-7A53-2E34-50B8-CDF7197C9CA9}"/>
              </a:ext>
            </a:extLst>
          </p:cNvPr>
          <p:cNvSpPr/>
          <p:nvPr/>
        </p:nvSpPr>
        <p:spPr>
          <a:xfrm>
            <a:off x="1530155" y="1081233"/>
            <a:ext cx="9191922" cy="72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Gases de Efecto Invernadero (SIAC, 2015)</a:t>
            </a:r>
            <a:endParaRPr lang="es-ES" sz="20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CO" sz="2000" b="1" baseline="-250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Does an electric vehicle emit less than a petrol or diesel? - Transport &amp;  Environment">
            <a:extLst>
              <a:ext uri="{FF2B5EF4-FFF2-40B4-BE49-F238E27FC236}">
                <a16:creationId xmlns:a16="http://schemas.microsoft.com/office/drawing/2014/main" id="{70B7B9CE-7787-2BFE-8DF9-1FCD5D013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626" y="3312289"/>
            <a:ext cx="4214990" cy="297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69D6D0C-07E7-657B-B5D9-D5FEE7422B9B}"/>
              </a:ext>
            </a:extLst>
          </p:cNvPr>
          <p:cNvSpPr txBox="1"/>
          <p:nvPr/>
        </p:nvSpPr>
        <p:spPr>
          <a:xfrm>
            <a:off x="3298499" y="6404077"/>
            <a:ext cx="62606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 dirty="0"/>
              <a:t>Fuente: </a:t>
            </a:r>
            <a:r>
              <a:rPr lang="es-CO" sz="1200" dirty="0" err="1"/>
              <a:t>Transport</a:t>
            </a:r>
            <a:r>
              <a:rPr lang="es-CO" sz="1200" dirty="0"/>
              <a:t> &amp; </a:t>
            </a:r>
            <a:r>
              <a:rPr lang="es-CO" sz="1200" dirty="0" err="1"/>
              <a:t>Environment</a:t>
            </a:r>
            <a:r>
              <a:rPr lang="es-CO" sz="1200" dirty="0"/>
              <a:t> (2020)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ABB04FE-3B15-CE51-08D9-A526F9EEA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271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06"/>
    </mc:Choice>
    <mc:Fallback>
      <p:transition spd="slow" advTm="56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82" x="1228725" y="2659063"/>
          <p14:tracePt t="10989" x="1363663" y="2659063"/>
          <p14:tracePt t="10999" x="1768475" y="2659063"/>
          <p14:tracePt t="11009" x="2511425" y="2592388"/>
          <p14:tracePt t="11014" x="2646363" y="2592388"/>
          <p14:tracePt t="11024" x="3321050" y="2592388"/>
          <p14:tracePt t="11028" x="3455988" y="2592388"/>
          <p14:tracePt t="11038" x="3902075" y="2592388"/>
          <p14:tracePt t="11049" x="4779963" y="2551113"/>
          <p14:tracePt t="11055" x="4927600" y="2551113"/>
          <p14:tracePt t="11065" x="5616575" y="2538413"/>
          <p14:tracePt t="11069" x="5765800" y="2511425"/>
          <p14:tracePt t="11081" x="6048375" y="2497138"/>
          <p14:tracePt t="11088" x="6548438" y="2389188"/>
          <p14:tracePt t="11094" x="6615113" y="2376488"/>
          <p14:tracePt t="11104" x="6845300" y="2335213"/>
          <p14:tracePt t="11110" x="6899275" y="2322513"/>
          <p14:tracePt t="11120" x="6953250" y="2295525"/>
          <p14:tracePt t="11132" x="7075488" y="2254250"/>
          <p14:tracePt t="11136" x="7102475" y="2241550"/>
          <p14:tracePt t="11144" x="7169150" y="2227263"/>
          <p14:tracePt t="11150" x="7183438" y="2214563"/>
          <p14:tracePt t="11217" x="7196138" y="2214563"/>
          <p14:tracePt t="11227" x="7210425" y="2214563"/>
          <p14:tracePt t="11270" x="7223125" y="2214563"/>
          <p14:tracePt t="11278" x="7237413" y="2214563"/>
          <p14:tracePt t="11287" x="7250113" y="2214563"/>
          <p14:tracePt t="11375" x="7250113" y="2241550"/>
          <p14:tracePt t="11386" x="7223125" y="2349500"/>
          <p14:tracePt t="11395" x="7196138" y="2389188"/>
          <p14:tracePt t="11402" x="7183438" y="2389188"/>
          <p14:tracePt t="11412" x="7129463" y="2416175"/>
          <p14:tracePt t="11416" x="7115175" y="2430463"/>
          <p14:tracePt t="11425" x="7088188" y="2430463"/>
          <p14:tracePt t="11442" x="7075488" y="2443163"/>
          <p14:tracePt t="11552" x="7169150" y="2443163"/>
          <p14:tracePt t="11562" x="7277100" y="2443163"/>
          <p14:tracePt t="11575" x="7480300" y="2443163"/>
          <p14:tracePt t="11577" x="7534275" y="2443163"/>
          <p14:tracePt t="11589" x="7723188" y="2443163"/>
          <p14:tracePt t="11594" x="7762875" y="2443163"/>
          <p14:tracePt t="11605" x="7870825" y="2443163"/>
          <p14:tracePt t="11614" x="8005763" y="2443163"/>
          <p14:tracePt t="11628" x="8074025" y="2443163"/>
          <p14:tracePt t="11710" x="8059738" y="2443163"/>
          <p14:tracePt t="11714" x="8047038" y="2443163"/>
          <p14:tracePt t="11725" x="7978775" y="2443163"/>
          <p14:tracePt t="11734" x="7858125" y="2497138"/>
          <p14:tracePt t="11740" x="7831138" y="2511425"/>
          <p14:tracePt t="11751" x="7762875" y="2538413"/>
          <p14:tracePt t="11754" x="7750175" y="2551113"/>
          <p14:tracePt t="11764" x="7735888" y="2565400"/>
          <p14:tracePt t="11775" x="7708900" y="2592388"/>
          <p14:tracePt t="11831" x="7708900" y="2605088"/>
          <p14:tracePt t="11837" x="7708900" y="2619375"/>
          <p14:tracePt t="11846" x="7708900" y="2632075"/>
          <p14:tracePt t="11857" x="7750175" y="2659063"/>
          <p14:tracePt t="11870" x="7762875" y="2700338"/>
          <p14:tracePt t="11877" x="7777163" y="2713038"/>
          <p14:tracePt t="11886" x="7789863" y="2727325"/>
          <p14:tracePt t="11897" x="7816850" y="2767013"/>
          <p14:tracePt t="11902" x="7816850" y="2781300"/>
          <p14:tracePt t="11912" x="7816850" y="2820988"/>
          <p14:tracePt t="11916" x="7843838" y="2847975"/>
          <p14:tracePt t="11928" x="7843838" y="2874963"/>
          <p14:tracePt t="11936" x="7843838" y="2955925"/>
          <p14:tracePt t="11942" x="7843838" y="2997200"/>
          <p14:tracePt t="11952" x="7831138" y="3090863"/>
          <p14:tracePt t="11956" x="7831138" y="3105150"/>
          <p14:tracePt t="11967" x="7804150" y="3186113"/>
          <p14:tracePt t="11977" x="7804150" y="3225800"/>
          <p14:tracePt t="11983" x="7777163" y="3240088"/>
          <p14:tracePt t="11994" x="7708900" y="3321050"/>
          <p14:tracePt t="11999" x="7708900" y="3348038"/>
          <p14:tracePt t="12019" x="7681913" y="3387725"/>
          <p14:tracePt t="12033" x="7669213" y="3387725"/>
          <p14:tracePt t="12055" x="7654925" y="3402013"/>
          <p14:tracePt t="12075" x="7642225" y="3402013"/>
          <p14:tracePt t="12082" x="7627938" y="3402013"/>
          <p14:tracePt t="12100" x="7588250" y="3402013"/>
          <p14:tracePt t="12106" x="7573963" y="3402013"/>
          <p14:tracePt t="12112" x="7507288" y="3402013"/>
          <p14:tracePt t="12118" x="7493000" y="3402013"/>
          <p14:tracePt t="12129" x="7466013" y="3402013"/>
          <p14:tracePt t="12140" x="7412038" y="3402013"/>
          <p14:tracePt t="12146" x="7399338" y="3402013"/>
          <p14:tracePt t="12155" x="7358063" y="3387725"/>
          <p14:tracePt t="12170" x="7318375" y="3387725"/>
          <p14:tracePt t="12179" x="7264400" y="3375025"/>
          <p14:tracePt t="12185" x="7237413" y="3375025"/>
          <p14:tracePt t="12194" x="7156450" y="3333750"/>
          <p14:tracePt t="12198" x="7102475" y="3321050"/>
          <p14:tracePt t="12208" x="7061200" y="3306763"/>
          <p14:tracePt t="12219" x="6953250" y="3240088"/>
          <p14:tracePt t="12224" x="6926263" y="3240088"/>
          <p14:tracePt t="12236" x="6805613" y="3186113"/>
          <p14:tracePt t="12238" x="6764338" y="3186113"/>
          <p14:tracePt t="12251" x="6696075" y="3171825"/>
          <p14:tracePt t="12261" x="6521450" y="3105150"/>
          <p14:tracePt t="12264" x="6480175" y="3105150"/>
          <p14:tracePt t="12274" x="6372225" y="3078163"/>
          <p14:tracePt t="12280" x="6318250" y="3051175"/>
          <p14:tracePt t="12291" x="6291263" y="3051175"/>
          <p14:tracePt t="12300" x="6264275" y="3036888"/>
          <p14:tracePt t="12312" x="6237288" y="3036888"/>
          <p14:tracePt t="12316" x="6224588" y="3036888"/>
          <p14:tracePt t="12335" x="6210300" y="3036888"/>
          <p14:tracePt t="12340" x="6197600" y="3036888"/>
          <p14:tracePt t="12351" x="6183313" y="3009900"/>
          <p14:tracePt t="12355" x="6143625" y="2997200"/>
          <p14:tracePt t="12359" x="6129338" y="2997200"/>
          <p14:tracePt t="12371" x="6102350" y="2997200"/>
          <p14:tracePt t="12382" x="6008688" y="2982913"/>
          <p14:tracePt t="12397" x="5900738" y="2970213"/>
          <p14:tracePt t="12401" x="5873750" y="2970213"/>
          <p14:tracePt t="12412" x="5832475" y="2970213"/>
          <p14:tracePt t="12421" x="5792788" y="2970213"/>
          <p14:tracePt t="12426" x="5765800" y="2970213"/>
          <p14:tracePt t="12436" x="5657850" y="2955925"/>
          <p14:tracePt t="12440" x="5643563" y="2955925"/>
          <p14:tracePt t="12450" x="5603875" y="2955925"/>
          <p14:tracePt t="12461" x="5535613" y="2955925"/>
          <p14:tracePt t="12465" x="5508625" y="2955925"/>
          <p14:tracePt t="12477" x="5413375" y="2955925"/>
          <p14:tracePt t="12482" x="5359400" y="2955925"/>
          <p14:tracePt t="12492" x="5292725" y="2955925"/>
          <p14:tracePt t="12503" x="5130800" y="2955925"/>
          <p14:tracePt t="12506" x="5103813" y="2955925"/>
          <p14:tracePt t="12516" x="5008563" y="2955925"/>
          <p14:tracePt t="12522" x="4995863" y="2955925"/>
          <p14:tracePt t="12532" x="4954588" y="2955925"/>
          <p14:tracePt t="12542" x="4941888" y="2955925"/>
          <p14:tracePt t="12556" x="4927600" y="2955925"/>
          <p14:tracePt t="12663" x="4941888" y="2955925"/>
          <p14:tracePt t="12669" x="4954588" y="2955925"/>
          <p14:tracePt t="12679" x="5022850" y="2943225"/>
          <p14:tracePt t="12685" x="5049838" y="2943225"/>
          <p14:tracePt t="12693" x="5089525" y="2943225"/>
          <p14:tracePt t="12703" x="5157788" y="2928938"/>
          <p14:tracePt t="12708" x="5170488" y="2928938"/>
          <p14:tracePt t="12720" x="5197475" y="2916238"/>
          <p14:tracePt t="12824" x="5197475" y="2901950"/>
          <p14:tracePt t="12831" x="5197475" y="2889250"/>
          <p14:tracePt t="12841" x="5184775" y="2874963"/>
          <p14:tracePt t="12851" x="5157788" y="2874963"/>
          <p14:tracePt t="12858" x="5143500" y="2874963"/>
          <p14:tracePt t="12866" x="5130800" y="2874963"/>
          <p14:tracePt t="12870" x="5116513" y="2874963"/>
          <p14:tracePt t="12881" x="5103813" y="2874963"/>
          <p14:tracePt t="12896" x="5089525" y="2874963"/>
          <p14:tracePt t="12904" x="5062538" y="2874963"/>
          <p14:tracePt t="12936" x="5049838" y="2874963"/>
          <p14:tracePt t="12943" x="5035550" y="2874963"/>
          <p14:tracePt t="12956" x="5022850" y="2862263"/>
          <p14:tracePt t="12973" x="5008563" y="2862263"/>
          <p14:tracePt t="12977" x="4995863" y="2862263"/>
          <p14:tracePt t="13003" x="4981575" y="2862263"/>
          <p14:tracePt t="13009" x="4968875" y="2862263"/>
          <p14:tracePt t="13059" x="4954588" y="2862263"/>
          <p14:tracePt t="13075" x="4941888" y="2862263"/>
          <p14:tracePt t="13091" x="4927600" y="2862263"/>
          <p14:tracePt t="13256" x="4914900" y="2889250"/>
          <p14:tracePt t="13261" x="4900613" y="2889250"/>
          <p14:tracePt t="13270" x="4900613" y="2901950"/>
          <p14:tracePt t="13279" x="4860925" y="2928938"/>
          <p14:tracePt t="13297" x="4846638" y="2928938"/>
          <p14:tracePt t="13302" x="4833938" y="2955925"/>
          <p14:tracePt t="13305" x="4833938" y="2982913"/>
          <p14:tracePt t="13314" x="4819650" y="2997200"/>
          <p14:tracePt t="13324" x="4779963" y="3063875"/>
          <p14:tracePt t="13334" x="4765675" y="3063875"/>
          <p14:tracePt t="13340" x="4752975" y="3105150"/>
          <p14:tracePt t="13343" x="4738688" y="3117850"/>
          <p14:tracePt t="13354" x="4738688" y="3132138"/>
          <p14:tracePt t="13365" x="4711700" y="3159125"/>
          <p14:tracePt t="13374" x="4684713" y="3186113"/>
          <p14:tracePt t="13381" x="4672013" y="3198813"/>
          <p14:tracePt t="13390" x="4657725" y="3213100"/>
          <p14:tracePt t="13401" x="4630738" y="3225800"/>
          <p14:tracePt t="13404" x="4630738" y="3240088"/>
          <p14:tracePt t="13417" x="4618038" y="3240088"/>
          <p14:tracePt t="13420" x="4591050" y="3240088"/>
          <p14:tracePt t="13426" x="4576763" y="3240088"/>
          <p14:tracePt t="13436" x="4537075" y="3240088"/>
          <p14:tracePt t="13448" x="4414838" y="3240088"/>
          <p14:tracePt t="13453" x="4387850" y="3240088"/>
          <p14:tracePt t="13460" x="4306888" y="3240088"/>
          <p14:tracePt t="13466" x="4294188" y="3240088"/>
          <p14:tracePt t="13477" x="4240213" y="3240088"/>
          <p14:tracePt t="13487" x="4171950" y="3240088"/>
          <p14:tracePt t="13491" x="4144963" y="3240088"/>
          <p14:tracePt t="13501" x="4105275" y="3240088"/>
          <p14:tracePt t="13511" x="4090988" y="3240088"/>
          <p14:tracePt t="13520" x="4078288" y="3240088"/>
          <p14:tracePt t="13534" x="4064000" y="3240088"/>
          <p14:tracePt t="13554" x="4022725" y="3240088"/>
          <p14:tracePt t="13578" x="4010025" y="3225800"/>
          <p14:tracePt t="13595" x="3995738" y="3213100"/>
          <p14:tracePt t="13604" x="3983038" y="3213100"/>
          <p14:tracePt t="13613" x="3968750" y="3213100"/>
          <p14:tracePt t="13623" x="3956050" y="3198813"/>
          <p14:tracePt t="13671" x="3956050" y="3186113"/>
          <p14:tracePt t="13694" x="3941763" y="3171825"/>
          <p14:tracePt t="13735" x="3929063" y="3159125"/>
          <p14:tracePt t="13760" x="3914775" y="3144838"/>
          <p14:tracePt t="13777" x="3914775" y="3132138"/>
          <p14:tracePt t="13784" x="3914775" y="3117850"/>
          <p14:tracePt t="13817" x="3902075" y="3105150"/>
          <p14:tracePt t="13837" x="3860800" y="3090863"/>
          <p14:tracePt t="13846" x="3848100" y="3063875"/>
          <p14:tracePt t="13854" x="3848100" y="3051175"/>
          <p14:tracePt t="13864" x="3821113" y="3024188"/>
          <p14:tracePt t="13868" x="3806825" y="3009900"/>
          <p14:tracePt t="13880" x="3794125" y="2997200"/>
          <p14:tracePt t="13892" x="3752850" y="2955925"/>
          <p14:tracePt t="13896" x="3725863" y="2928938"/>
          <p14:tracePt t="13904" x="3698875" y="2901950"/>
          <p14:tracePt t="13914" x="3698875" y="2889250"/>
          <p14:tracePt t="13924" x="3659188" y="2862263"/>
          <p14:tracePt t="13930" x="3644900" y="2862263"/>
          <p14:tracePt t="13934" x="3644900" y="2847975"/>
          <p14:tracePt t="13944" x="3617913" y="2794000"/>
          <p14:tracePt t="13950" x="3605213" y="2794000"/>
          <p14:tracePt t="13960" x="3590925" y="2754313"/>
          <p14:tracePt t="13974" x="3590925" y="2740025"/>
          <p14:tracePt t="13984" x="3578225" y="2713038"/>
          <p14:tracePt t="13997" x="3578225" y="2700338"/>
          <p14:tracePt t="14002" x="3578225" y="2686050"/>
          <p14:tracePt t="14021" x="3578225" y="2673350"/>
          <p14:tracePt t="14753" x="3578225" y="2659063"/>
          <p14:tracePt t="14997" x="3578225" y="2646363"/>
          <p14:tracePt t="15000" x="3578225" y="2632075"/>
          <p14:tracePt t="15011" x="3578225" y="2619375"/>
          <p14:tracePt t="15020" x="3605213" y="2605088"/>
          <p14:tracePt t="15032" x="3632200" y="2592388"/>
          <p14:tracePt t="15041" x="3659188" y="2578100"/>
          <p14:tracePt t="15051" x="3686175" y="2578100"/>
          <p14:tracePt t="15077" x="3698875" y="2565400"/>
          <p14:tracePt t="15137" x="3713163" y="2565400"/>
          <p14:tracePt t="15163" x="3725863" y="2565400"/>
          <p14:tracePt t="15170" x="3740150" y="2565400"/>
          <p14:tracePt t="15188" x="3752850" y="2565400"/>
          <p14:tracePt t="15197" x="3767138" y="2565400"/>
          <p14:tracePt t="15208" x="3779838" y="2565400"/>
          <p14:tracePt t="15213" x="3794125" y="2565400"/>
          <p14:tracePt t="15226" x="3806825" y="2565400"/>
          <p14:tracePt t="15236" x="3848100" y="2565400"/>
          <p14:tracePt t="15251" x="3875088" y="2565400"/>
          <p14:tracePt t="15274" x="3914775" y="2565400"/>
          <p14:tracePt t="15283" x="3929063" y="2565400"/>
          <p14:tracePt t="15292" x="3968750" y="2565400"/>
          <p14:tracePt t="15296" x="3983038" y="2565400"/>
          <p14:tracePt t="15307" x="4037013" y="2578100"/>
          <p14:tracePt t="15317" x="4078288" y="2592388"/>
          <p14:tracePt t="15322" x="4090988" y="2592388"/>
          <p14:tracePt t="15332" x="4117975" y="2592388"/>
          <p14:tracePt t="15336" x="4144963" y="2592388"/>
          <p14:tracePt t="15346" x="4159250" y="2592388"/>
          <p14:tracePt t="15365" x="4171950" y="2592388"/>
          <p14:tracePt t="15531" x="4186238" y="2592388"/>
          <p14:tracePt t="15538" x="4198938" y="2619375"/>
          <p14:tracePt t="15550" x="4240213" y="2619375"/>
          <p14:tracePt t="15559" x="4306888" y="2619375"/>
          <p14:tracePt t="15564" x="4333875" y="2619375"/>
          <p14:tracePt t="15575" x="4468813" y="2619375"/>
          <p14:tracePt t="15578" x="4510088" y="2619375"/>
          <p14:tracePt t="15588" x="4576763" y="2619375"/>
          <p14:tracePt t="15600" x="4819650" y="2619375"/>
          <p14:tracePt t="15603" x="4873625" y="2619375"/>
          <p14:tracePt t="15614" x="5062538" y="2619375"/>
          <p14:tracePt t="15620" x="5116513" y="2619375"/>
          <p14:tracePt t="15631" x="5238750" y="2619375"/>
          <p14:tracePt t="15642" x="5373688" y="2619375"/>
          <p14:tracePt t="15646" x="5413375" y="2619375"/>
          <p14:tracePt t="15654" x="5508625" y="2619375"/>
          <p14:tracePt t="15660" x="5549900" y="2632075"/>
          <p14:tracePt t="15670" x="5576888" y="2632075"/>
          <p14:tracePt t="15680" x="5643563" y="2632075"/>
          <p14:tracePt t="15684" x="5670550" y="2632075"/>
          <p14:tracePt t="15695" x="5738813" y="2632075"/>
          <p14:tracePt t="15700" x="5751513" y="2632075"/>
          <p14:tracePt t="15710" x="5765800" y="2632075"/>
          <p14:tracePt t="15722" x="5805488" y="2632075"/>
          <p14:tracePt t="15738" x="5832475" y="2632075"/>
          <p14:tracePt t="15906" x="5846763" y="2632075"/>
          <p14:tracePt t="15914" x="5859463" y="2632075"/>
          <p14:tracePt t="15922" x="5873750" y="2632075"/>
          <p14:tracePt t="15925" x="5886450" y="2632075"/>
          <p14:tracePt t="15942" x="5927725" y="2632075"/>
          <p14:tracePt t="15952" x="5940425" y="2632075"/>
          <p14:tracePt t="15963" x="5967413" y="2632075"/>
          <p14:tracePt t="15981" x="6021388" y="2632075"/>
          <p14:tracePt t="15993" x="6075363" y="2632075"/>
          <p14:tracePt t="16003" x="6102350" y="2632075"/>
          <p14:tracePt t="16008" x="6129338" y="2632075"/>
          <p14:tracePt t="16020" x="6183313" y="2632075"/>
          <p14:tracePt t="16024" x="6197600" y="2632075"/>
          <p14:tracePt t="16032" x="6224588" y="2632075"/>
          <p14:tracePt t="16043" x="6305550" y="2646363"/>
          <p14:tracePt t="16048" x="6332538" y="2646363"/>
          <p14:tracePt t="16059" x="6386513" y="2659063"/>
          <p14:tracePt t="16065" x="6413500" y="2659063"/>
          <p14:tracePt t="16074" x="6440488" y="2659063"/>
          <p14:tracePt t="16084" x="6521450" y="2659063"/>
          <p14:tracePt t="16094" x="6548438" y="2659063"/>
          <p14:tracePt t="16601" x="6575425" y="2659063"/>
          <p14:tracePt t="16614" x="6629400" y="2659063"/>
          <p14:tracePt t="16621" x="6710363" y="2659063"/>
          <p14:tracePt t="16628" x="6723063" y="2659063"/>
          <p14:tracePt t="16638" x="6791325" y="2659063"/>
          <p14:tracePt t="16644" x="6818313" y="2659063"/>
          <p14:tracePt t="16654" x="6886575" y="2659063"/>
          <p14:tracePt t="16664" x="6980238" y="2673350"/>
          <p14:tracePt t="16667" x="6994525" y="2673350"/>
          <p14:tracePt t="16678" x="7034213" y="2673350"/>
          <p14:tracePt t="24139" x="7048500" y="2673350"/>
          <p14:tracePt t="24612" x="7061200" y="2673350"/>
          <p14:tracePt t="24622" x="7075488" y="2673350"/>
          <p14:tracePt t="24628" x="7088188" y="2673350"/>
          <p14:tracePt t="24646" x="7102475" y="2673350"/>
          <p14:tracePt t="24651" x="7129463" y="2673350"/>
          <p14:tracePt t="24667" x="7142163" y="2673350"/>
          <p14:tracePt t="24688" x="7169150" y="2646363"/>
          <p14:tracePt t="24708" x="7169150" y="2632075"/>
          <p14:tracePt t="24727" x="7196138" y="2619375"/>
          <p14:tracePt t="24742" x="7210425" y="2605088"/>
          <p14:tracePt t="24747" x="7223125" y="2592388"/>
          <p14:tracePt t="24757" x="7264400" y="2592388"/>
          <p14:tracePt t="24767" x="7331075" y="2578100"/>
          <p14:tracePt t="24772" x="7358063" y="2578100"/>
          <p14:tracePt t="24783" x="7399338" y="2565400"/>
          <p14:tracePt t="24788" x="7426325" y="2538413"/>
          <p14:tracePt t="24797" x="7466013" y="2538413"/>
          <p14:tracePt t="24807" x="7573963" y="2538413"/>
          <p14:tracePt t="24812" x="7588250" y="2538413"/>
          <p14:tracePt t="24822" x="7642225" y="2524125"/>
          <p14:tracePt t="24825" x="7696200" y="2524125"/>
          <p14:tracePt t="24836" x="7762875" y="2524125"/>
          <p14:tracePt t="24847" x="7870825" y="2524125"/>
          <p14:tracePt t="24853" x="7885113" y="2524125"/>
          <p14:tracePt t="24863" x="7939088" y="2524125"/>
          <p14:tracePt t="24867" x="8020050" y="2524125"/>
          <p14:tracePt t="24876" x="8086725" y="2538413"/>
          <p14:tracePt t="24889" x="8235950" y="2592388"/>
          <p14:tracePt t="24895" x="8277225" y="2605088"/>
          <p14:tracePt t="24903" x="8358188" y="2619375"/>
          <p14:tracePt t="24909" x="8451850" y="2686050"/>
          <p14:tracePt t="24919" x="8574088" y="2713038"/>
          <p14:tracePt t="24929" x="8736013" y="2767013"/>
          <p14:tracePt t="24934" x="8763000" y="2767013"/>
          <p14:tracePt t="24943" x="8843963" y="2767013"/>
          <p14:tracePt t="24948" x="8897938" y="2767013"/>
          <p14:tracePt t="24960" x="8924925" y="2767013"/>
          <p14:tracePt t="25009" x="8937625" y="2767013"/>
          <p14:tracePt t="25019" x="8951913" y="2767013"/>
          <p14:tracePt t="25031" x="8964613" y="2754313"/>
          <p14:tracePt t="25051" x="8978900" y="2740025"/>
          <p14:tracePt t="25071" x="8991600" y="2740025"/>
          <p14:tracePt t="25080" x="9005888" y="2727325"/>
          <p14:tracePt t="25089" x="9032875" y="2727325"/>
          <p14:tracePt t="25096" x="9045575" y="2727325"/>
          <p14:tracePt t="25105" x="9072563" y="2713038"/>
          <p14:tracePt t="25111" x="9099550" y="2713038"/>
          <p14:tracePt t="25121" x="9167813" y="2713038"/>
          <p14:tracePt t="25131" x="9329738" y="2700338"/>
          <p14:tracePt t="25134" x="9356725" y="2700338"/>
          <p14:tracePt t="25144" x="9450388" y="2700338"/>
          <p14:tracePt t="25150" x="9586913" y="2700338"/>
          <p14:tracePt t="25161" x="9667875" y="2700338"/>
          <p14:tracePt t="25172" x="9869488" y="2700338"/>
          <p14:tracePt t="25177" x="9910763" y="2700338"/>
          <p14:tracePt t="25184" x="9991725" y="2700338"/>
          <p14:tracePt t="25190" x="10112375" y="2700338"/>
          <p14:tracePt t="25202" x="10153650" y="2700338"/>
          <p14:tracePt t="25211" x="10247313" y="2700338"/>
          <p14:tracePt t="25225" x="10301288" y="2700338"/>
          <p14:tracePt t="25243" x="10328275" y="2700338"/>
          <p14:tracePt t="25253" x="10355263" y="2700338"/>
          <p14:tracePt t="25257" x="10369550" y="2700338"/>
          <p14:tracePt t="25267" x="10409238" y="2700338"/>
          <p14:tracePt t="25272" x="10450513" y="2700338"/>
          <p14:tracePt t="25280" x="10490200" y="2700338"/>
          <p14:tracePt t="25291" x="10585450" y="2727325"/>
          <p14:tracePt t="25296" x="10598150" y="2727325"/>
          <p14:tracePt t="25307" x="10666413" y="2727325"/>
          <p14:tracePt t="25311" x="10801350" y="2754313"/>
          <p14:tracePt t="25320" x="10923588" y="2754313"/>
          <p14:tracePt t="25332" x="11125200" y="2754313"/>
          <p14:tracePt t="25337" x="11166475" y="2754313"/>
          <p14:tracePt t="25348" x="11260138" y="2754313"/>
          <p14:tracePt t="25353" x="11328400" y="2754313"/>
          <p14:tracePt t="25362" x="11355388" y="2754313"/>
          <p14:tracePt t="25581" x="11368088" y="2767013"/>
          <p14:tracePt t="25610" x="11368088" y="2781300"/>
          <p14:tracePt t="25631" x="11355388" y="2794000"/>
          <p14:tracePt t="25638" x="11328400" y="2794000"/>
          <p14:tracePt t="25644" x="11260138" y="2835275"/>
          <p14:tracePt t="25657" x="11139488" y="2847975"/>
          <p14:tracePt t="25660" x="11139488" y="2862263"/>
          <p14:tracePt t="25670" x="11058525" y="2889250"/>
          <p14:tracePt t="25675" x="10936288" y="2928938"/>
          <p14:tracePt t="25685" x="10842625" y="2955925"/>
          <p14:tracePt t="25695" x="10639425" y="3009900"/>
          <p14:tracePt t="25700" x="10612438" y="3009900"/>
          <p14:tracePt t="25712" x="10544175" y="3009900"/>
          <p14:tracePt t="25716" x="10382250" y="3024188"/>
          <p14:tracePt t="25724" x="10220325" y="3063875"/>
          <p14:tracePt t="25735" x="9869488" y="3132138"/>
          <p14:tracePt t="25741" x="9802813" y="3132138"/>
          <p14:tracePt t="25750" x="9599613" y="3144838"/>
          <p14:tracePt t="25755" x="9450388" y="3171825"/>
          <p14:tracePt t="25765" x="9180513" y="3171825"/>
          <p14:tracePt t="25775" x="8478838" y="3267075"/>
          <p14:tracePt t="25780" x="8331200" y="3294063"/>
          <p14:tracePt t="25791" x="8020050" y="3333750"/>
          <p14:tracePt t="25796" x="7762875" y="3375025"/>
          <p14:tracePt t="25808" x="7507288" y="3414713"/>
          <p14:tracePt t="25816" x="7102475" y="3497263"/>
          <p14:tracePt t="25820" x="7021513" y="3509963"/>
          <p14:tracePt t="25831" x="6818313" y="3551238"/>
          <p14:tracePt t="25837" x="6642100" y="3563938"/>
          <p14:tracePt t="25846" x="6453188" y="3605213"/>
          <p14:tracePt t="25857" x="6143625" y="3617913"/>
          <p14:tracePt t="25862" x="6075363" y="3617913"/>
          <p14:tracePt t="25870" x="5913438" y="3617913"/>
          <p14:tracePt t="25876" x="5765800" y="3644900"/>
          <p14:tracePt t="25887" x="5576888" y="3671888"/>
          <p14:tracePt t="25897" x="5224463" y="3698875"/>
          <p14:tracePt t="25903" x="5157788" y="3698875"/>
          <p14:tracePt t="25911" x="4954588" y="3713163"/>
          <p14:tracePt t="25916" x="4792663" y="3725863"/>
          <p14:tracePt t="25926" x="4657725" y="3752850"/>
          <p14:tracePt t="25936" x="4495800" y="3779838"/>
          <p14:tracePt t="25942" x="4468813" y="3794125"/>
          <p14:tracePt t="25953" x="4441825" y="3821113"/>
          <p14:tracePt t="25958" x="4414838" y="3848100"/>
          <p14:tracePt t="25967" x="4387850" y="3860800"/>
          <p14:tracePt t="25978" x="4360863" y="3887788"/>
          <p14:tracePt t="25994" x="4360863" y="3902075"/>
          <p14:tracePt t="25999" x="4348163" y="3929063"/>
          <p14:tracePt t="26007" x="4333875" y="3929063"/>
          <p14:tracePt t="26016" x="4321175" y="3956050"/>
          <p14:tracePt t="26026" x="4306888" y="3968750"/>
          <p14:tracePt t="26054" x="4294188" y="3983038"/>
          <p14:tracePt t="26101" x="4279900" y="3983038"/>
          <p14:tracePt t="26119" x="4240213" y="3983038"/>
          <p14:tracePt t="26139" x="4213225" y="3983038"/>
          <p14:tracePt t="26143" x="4198938" y="3983038"/>
          <p14:tracePt t="26182" x="4186238" y="3983038"/>
          <p14:tracePt t="26201" x="4171950" y="3983038"/>
          <p14:tracePt t="26209" x="4159250" y="3983038"/>
          <p14:tracePt t="26222" x="4132263" y="3983038"/>
          <p14:tracePt t="26227" x="4105275" y="3983038"/>
          <p14:tracePt t="26240" x="4078288" y="3968750"/>
          <p14:tracePt t="26250" x="4037013" y="3956050"/>
          <p14:tracePt t="26259" x="3968750" y="3914775"/>
          <p14:tracePt t="26271" x="3956050" y="3914775"/>
          <p14:tracePt t="26277" x="3929063" y="3914775"/>
          <p14:tracePt t="26280" x="3887788" y="3914775"/>
          <p14:tracePt t="26291" x="3848100" y="3902075"/>
          <p14:tracePt t="26302" x="3821113" y="3887788"/>
          <p14:tracePt t="26310" x="3806825" y="3887788"/>
          <p14:tracePt t="26332" x="3794125" y="3887788"/>
          <p14:tracePt t="26340" x="3779838" y="3887788"/>
          <p14:tracePt t="26344" x="3767138" y="3887788"/>
          <p14:tracePt t="26355" x="3740150" y="3887788"/>
          <p14:tracePt t="26371" x="3725863" y="3887788"/>
          <p14:tracePt t="26381" x="3698875" y="3887788"/>
          <p14:tracePt t="26391" x="3686175" y="3887788"/>
          <p14:tracePt t="26400" x="3671888" y="3887788"/>
          <p14:tracePt t="26412" x="3659188" y="3887788"/>
          <p14:tracePt t="26422" x="3644900" y="3887788"/>
          <p14:tracePt t="26426" x="3632200" y="3887788"/>
          <p14:tracePt t="26439" x="3617913" y="3887788"/>
          <p14:tracePt t="26443" x="3578225" y="3887788"/>
          <p14:tracePt t="26450" x="3536950" y="3887788"/>
          <p14:tracePt t="26460" x="3455988" y="3887788"/>
          <p14:tracePt t="26467" x="3443288" y="3887788"/>
          <p14:tracePt t="26476" x="3416300" y="3887788"/>
          <p14:tracePt t="26480" x="3389313" y="3887788"/>
          <p14:tracePt t="26491" x="3335338" y="3914775"/>
          <p14:tracePt t="26504" x="3254375" y="3941763"/>
          <p14:tracePt t="26508" x="3227388" y="3956050"/>
          <p14:tracePt t="26516" x="3200400" y="3968750"/>
          <p14:tracePt t="26523" x="3159125" y="3995738"/>
          <p14:tracePt t="26532" x="3105150" y="4037013"/>
          <p14:tracePt t="26543" x="3011488" y="4064000"/>
          <p14:tracePt t="26546" x="2997200" y="4076700"/>
          <p14:tracePt t="26557" x="2970213" y="4090988"/>
          <p14:tracePt t="26562" x="2930525" y="4103688"/>
          <p14:tracePt t="26572" x="2889250" y="4103688"/>
          <p14:tracePt t="26582" x="2876550" y="4103688"/>
          <p14:tracePt t="26586" x="2862263" y="4103688"/>
          <p14:tracePt t="26596" x="2835275" y="4103688"/>
          <p14:tracePt t="26602" x="2808288" y="4103688"/>
          <p14:tracePt t="26614" x="2768600" y="4103688"/>
          <p14:tracePt t="26622" x="2727325" y="4103688"/>
          <p14:tracePt t="26628" x="2700338" y="4103688"/>
          <p14:tracePt t="26639" x="2646363" y="4103688"/>
          <p14:tracePt t="26642" x="2551113" y="4103688"/>
          <p14:tracePt t="26652" x="2497138" y="4103688"/>
          <p14:tracePt t="26662" x="2349500" y="4064000"/>
          <p14:tracePt t="26672" x="2335213" y="4037013"/>
          <p14:tracePt t="26678" x="2295525" y="3995738"/>
          <p14:tracePt t="26681" x="2268538" y="3902075"/>
          <p14:tracePt t="26692" x="2214563" y="3794125"/>
          <p14:tracePt t="26702" x="2160588" y="3536950"/>
          <p14:tracePt t="26708" x="2160588" y="3497263"/>
          <p14:tracePt t="26718" x="2133600" y="3375025"/>
          <p14:tracePt t="26724" x="2133600" y="3267075"/>
          <p14:tracePt t="26735" x="2133600" y="3198813"/>
          <p14:tracePt t="26745" x="2133600" y="3105150"/>
          <p14:tracePt t="26751" x="2133600" y="3063875"/>
          <p14:tracePt t="26764" x="2133600" y="3009900"/>
          <p14:tracePt t="26786" x="2133600" y="2997200"/>
          <p14:tracePt t="26927" x="2133600" y="3024188"/>
          <p14:tracePt t="26946" x="2133600" y="3036888"/>
          <p14:tracePt t="27602" x="2133600" y="3051175"/>
          <p14:tracePt t="27622" x="2160588" y="3051175"/>
          <p14:tracePt t="27627" x="2200275" y="3051175"/>
          <p14:tracePt t="27636" x="2308225" y="3051175"/>
          <p14:tracePt t="27647" x="2470150" y="3051175"/>
          <p14:tracePt t="27652" x="2497138" y="3051175"/>
          <p14:tracePt t="27663" x="2605088" y="3051175"/>
          <p14:tracePt t="27667" x="2700338" y="3051175"/>
          <p14:tracePt t="27676" x="2835275" y="3051175"/>
          <p14:tracePt t="27686" x="2984500" y="3051175"/>
          <p14:tracePt t="27692" x="3024188" y="3051175"/>
          <p14:tracePt t="27702" x="3159125" y="3051175"/>
          <p14:tracePt t="27708" x="3200400" y="3051175"/>
          <p14:tracePt t="27719" x="3267075" y="3051175"/>
          <p14:tracePt t="27724" x="3335338" y="3051175"/>
          <p14:tracePt t="27732" x="3402013" y="3051175"/>
          <p14:tracePt t="27742" x="3563938" y="3051175"/>
          <p14:tracePt t="27748" x="3578225" y="3051175"/>
          <p14:tracePt t="27760" x="3644900" y="3051175"/>
          <p14:tracePt t="27766" x="3686175" y="3051175"/>
          <p14:tracePt t="27775" x="3725863" y="3051175"/>
          <p14:tracePt t="27785" x="3767138" y="3051175"/>
          <p14:tracePt t="27789" x="3821113" y="3063875"/>
          <p14:tracePt t="27798" x="3860800" y="3078163"/>
          <p14:tracePt t="27804" x="3887788" y="3078163"/>
          <p14:tracePt t="27815" x="3914775" y="3078163"/>
          <p14:tracePt t="27826" x="3983038" y="3090863"/>
          <p14:tracePt t="27833" x="3995738" y="3090863"/>
          <p14:tracePt t="27838" x="4037013" y="3090863"/>
          <p14:tracePt t="27844" x="4049713" y="3090863"/>
          <p14:tracePt t="27855" x="4078288" y="3090863"/>
          <p14:tracePt t="27865" x="4090988" y="3090863"/>
          <p14:tracePt t="27869" x="4105275" y="3090863"/>
          <p14:tracePt t="27887" x="4117975" y="3090863"/>
          <p14:tracePt t="27895" x="4132263" y="3090863"/>
          <p14:tracePt t="27905" x="4144963" y="3090863"/>
          <p14:tracePt t="27910" x="4159250" y="3090863"/>
          <p14:tracePt t="27938" x="4171950" y="3090863"/>
          <p14:tracePt t="27945" x="4198938" y="3090863"/>
          <p14:tracePt t="27961" x="4213225" y="3090863"/>
          <p14:tracePt t="27968" x="4225925" y="3090863"/>
          <p14:tracePt t="27975" x="4240213" y="3090863"/>
          <p14:tracePt t="28073" x="4252913" y="3090863"/>
          <p14:tracePt t="28081" x="4267200" y="3090863"/>
          <p14:tracePt t="28109" x="4279900" y="3090863"/>
          <p14:tracePt t="28116" x="4294188" y="3090863"/>
          <p14:tracePt t="28280" x="4279900" y="3090863"/>
          <p14:tracePt t="28289" x="4252913" y="3090863"/>
          <p14:tracePt t="28299" x="4213225" y="3090863"/>
          <p14:tracePt t="28309" x="4105275" y="3132138"/>
          <p14:tracePt t="28323" x="4037013" y="3144838"/>
          <p14:tracePt t="28329" x="4010025" y="3144838"/>
          <p14:tracePt t="28339" x="3956050" y="3159125"/>
          <p14:tracePt t="28349" x="3902075" y="3171825"/>
          <p14:tracePt t="28354" x="3887788" y="3186113"/>
          <p14:tracePt t="28365" x="3875088" y="3186113"/>
          <p14:tracePt t="28370" x="3833813" y="3213100"/>
          <p14:tracePt t="28379" x="3821113" y="3213100"/>
          <p14:tracePt t="28389" x="3821113" y="3240088"/>
          <p14:tracePt t="28399" x="3821113" y="3252788"/>
          <p14:tracePt t="28404" x="3806825" y="3252788"/>
          <p14:tracePt t="28431" x="3806825" y="3267075"/>
          <p14:tracePt t="28451" x="3806825" y="3294063"/>
          <p14:tracePt t="28477" x="3806825" y="3306763"/>
          <p14:tracePt t="28486" x="3794125" y="3333750"/>
          <p14:tracePt t="28492" x="3794125" y="3360738"/>
          <p14:tracePt t="28504" x="3794125" y="3387725"/>
          <p14:tracePt t="28510" x="3794125" y="3455988"/>
          <p14:tracePt t="28515" x="3767138" y="3482975"/>
          <p14:tracePt t="28524" x="3740150" y="3524250"/>
          <p14:tracePt t="28530" x="3740150" y="3563938"/>
          <p14:tracePt t="28542" x="3713163" y="3617913"/>
          <p14:tracePt t="28552" x="3686175" y="3713163"/>
          <p14:tracePt t="28557" x="3671888" y="3725863"/>
          <p14:tracePt t="28564" x="3644900" y="3752850"/>
          <p14:tracePt t="28570" x="3632200" y="3779838"/>
          <p14:tracePt t="28581" x="3590925" y="3833813"/>
          <p14:tracePt t="28591" x="3497263" y="3914775"/>
          <p14:tracePt t="28596" x="3482975" y="3941763"/>
          <p14:tracePt t="28608" x="3402013" y="3968750"/>
          <p14:tracePt t="28613" x="3375025" y="3983038"/>
          <p14:tracePt t="28621" x="3335338" y="3995738"/>
          <p14:tracePt t="28631" x="3281363" y="4010025"/>
          <p14:tracePt t="28637" x="3254375" y="4022725"/>
          <p14:tracePt t="28647" x="3240088" y="4049713"/>
          <p14:tracePt t="28651" x="3213100" y="4064000"/>
          <p14:tracePt t="28661" x="3186113" y="4076700"/>
          <p14:tracePt t="28671" x="3146425" y="4090988"/>
          <p14:tracePt t="28689" x="3105150" y="4090988"/>
          <p14:tracePt t="28704" x="3065463" y="4090988"/>
          <p14:tracePt t="28713" x="3051175" y="4090988"/>
          <p14:tracePt t="28722" x="3038475" y="4090988"/>
          <p14:tracePt t="28745" x="3024188" y="4090988"/>
          <p14:tracePt t="29848" x="3011488" y="4090988"/>
          <p14:tracePt t="29863" x="3024188" y="4090988"/>
          <p14:tracePt t="29873" x="3092450" y="4049713"/>
          <p14:tracePt t="29879" x="3146425" y="4022725"/>
          <p14:tracePt t="29887" x="3200400" y="4010025"/>
          <p14:tracePt t="29891" x="3227388" y="3995738"/>
          <p14:tracePt t="29903" x="3362325" y="3929063"/>
          <p14:tracePt t="29913" x="3497263" y="3875088"/>
          <p14:tracePt t="29918" x="3551238" y="3860800"/>
          <p14:tracePt t="29928" x="3671888" y="3821113"/>
          <p14:tracePt t="29933" x="3794125" y="3740150"/>
          <p14:tracePt t="29943" x="3887788" y="3725863"/>
          <p14:tracePt t="29952" x="4078288" y="3671888"/>
          <p14:tracePt t="29958" x="4117975" y="3632200"/>
          <p14:tracePt t="29969" x="4225925" y="3617913"/>
          <p14:tracePt t="29974" x="4321175" y="3590925"/>
          <p14:tracePt t="29983" x="4414838" y="3563938"/>
          <p14:tracePt t="29994" x="4564063" y="3524250"/>
          <p14:tracePt t="30000" x="4603750" y="3497263"/>
          <p14:tracePt t="30009" x="4657725" y="3470275"/>
          <p14:tracePt t="30014" x="4752975" y="3470275"/>
          <p14:tracePt t="30022" x="4779963" y="3443288"/>
          <p14:tracePt t="30033" x="4846638" y="3429000"/>
          <p14:tracePt t="30038" x="4873625" y="3414713"/>
          <p14:tracePt t="30049" x="4914900" y="3402013"/>
          <p14:tracePt t="30054" x="4941888" y="3402013"/>
          <p14:tracePt t="30062" x="4968875" y="3375025"/>
          <p14:tracePt t="30075" x="5022850" y="3348038"/>
          <p14:tracePt t="30082" x="5035550" y="3348038"/>
          <p14:tracePt t="30088" x="5062538" y="3333750"/>
          <p14:tracePt t="30094" x="5103813" y="3321050"/>
          <p14:tracePt t="30105" x="5170488" y="3306763"/>
          <p14:tracePt t="30115" x="5251450" y="3279775"/>
          <p14:tracePt t="30119" x="5278438" y="3279775"/>
          <p14:tracePt t="30134" x="5359400" y="3225800"/>
          <p14:tracePt t="30144" x="5400675" y="3213100"/>
          <p14:tracePt t="30157" x="5495925" y="3171825"/>
          <p14:tracePt t="30164" x="5508625" y="3171825"/>
          <p14:tracePt t="30168" x="5508625" y="3159125"/>
          <p14:tracePt t="30174" x="5535613" y="3144838"/>
          <p14:tracePt t="30185" x="5562600" y="3132138"/>
          <p14:tracePt t="30194" x="5630863" y="3132138"/>
          <p14:tracePt t="30200" x="5657850" y="3132138"/>
          <p14:tracePt t="30211" x="5711825" y="3117850"/>
          <p14:tracePt t="30215" x="5765800" y="3117850"/>
          <p14:tracePt t="30225" x="5819775" y="3117850"/>
          <p14:tracePt t="30235" x="5954713" y="3105150"/>
          <p14:tracePt t="30240" x="5967413" y="3105150"/>
          <p14:tracePt t="30251" x="6021388" y="3090863"/>
          <p14:tracePt t="30255" x="6143625" y="3090863"/>
          <p14:tracePt t="30264" x="6170613" y="3090863"/>
          <p14:tracePt t="30274" x="6237288" y="3090863"/>
          <p14:tracePt t="30280" x="6251575" y="3090863"/>
          <p14:tracePt t="30290" x="6278563" y="3090863"/>
          <p14:tracePt t="30295" x="6332538" y="3090863"/>
          <p14:tracePt t="30306" x="6345238" y="3090863"/>
          <p14:tracePt t="30317" x="6372225" y="3090863"/>
          <p14:tracePt t="30327" x="6399213" y="3090863"/>
          <p14:tracePt t="30336" x="6413500" y="3090863"/>
          <p14:tracePt t="30359" x="6440488" y="3090863"/>
          <p14:tracePt t="30366" x="6453188" y="3090863"/>
          <p14:tracePt t="30377" x="6507163" y="3090863"/>
          <p14:tracePt t="30388" x="6548438" y="3090863"/>
          <p14:tracePt t="30396" x="6629400" y="3090863"/>
          <p14:tracePt t="30401" x="6669088" y="3090863"/>
          <p14:tracePt t="30410" x="6737350" y="3090863"/>
          <p14:tracePt t="30416" x="6805613" y="3090863"/>
          <p14:tracePt t="30426" x="6859588" y="3090863"/>
          <p14:tracePt t="30437" x="6926263" y="3090863"/>
          <p14:tracePt t="30442" x="6940550" y="3090863"/>
          <p14:tracePt t="30452" x="6967538" y="3078163"/>
          <p14:tracePt t="30457" x="7021513" y="3063875"/>
          <p14:tracePt t="30467" x="7034213" y="3063875"/>
          <p14:tracePt t="30476" x="7075488" y="3051175"/>
          <p14:tracePt t="30482" x="7115175" y="3051175"/>
          <p14:tracePt t="30493" x="7156450" y="3051175"/>
          <p14:tracePt t="30499" x="7183438" y="3051175"/>
          <p14:tracePt t="30507" x="7237413" y="3051175"/>
          <p14:tracePt t="30517" x="7318375" y="3051175"/>
          <p14:tracePt t="30522" x="7345363" y="3051175"/>
          <p14:tracePt t="30534" x="7412038" y="3051175"/>
          <p14:tracePt t="30539" x="7439025" y="3051175"/>
          <p14:tracePt t="30548" x="7507288" y="3051175"/>
          <p14:tracePt t="30560" x="7561263" y="3051175"/>
          <p14:tracePt t="30565" x="7615238" y="3051175"/>
          <p14:tracePt t="30573" x="7681913" y="3051175"/>
          <p14:tracePt t="30579" x="7735888" y="3024188"/>
          <p14:tracePt t="30589" x="7777163" y="3024188"/>
          <p14:tracePt t="30599" x="7858125" y="3009900"/>
          <p14:tracePt t="30605" x="7870825" y="3009900"/>
          <p14:tracePt t="30612" x="7897813" y="3009900"/>
          <p14:tracePt t="30619" x="7939088" y="3009900"/>
          <p14:tracePt t="30630" x="7951788" y="3009900"/>
          <p14:tracePt t="30639" x="7966075" y="3009900"/>
          <p14:tracePt t="30651" x="7978775" y="3009900"/>
          <p14:tracePt t="30656" x="7993063" y="3009900"/>
          <p14:tracePt t="30661" x="8005763" y="3009900"/>
          <p14:tracePt t="30669" x="8047038" y="3009900"/>
          <p14:tracePt t="30679" x="8074025" y="3009900"/>
          <p14:tracePt t="30689" x="8101013" y="3009900"/>
          <p14:tracePt t="30694" x="8113713" y="3009900"/>
          <p14:tracePt t="30698" x="8142288" y="3009900"/>
          <p14:tracePt t="30710" x="8169275" y="3009900"/>
          <p14:tracePt t="30719" x="8208963" y="3009900"/>
          <p14:tracePt t="30725" x="8223250" y="3009900"/>
          <p14:tracePt t="30736" x="8250238" y="3009900"/>
          <p14:tracePt t="30750" x="8262938" y="3009900"/>
          <p14:tracePt t="30763" x="8289925" y="3009900"/>
          <p14:tracePt t="30772" x="8289925" y="2997200"/>
          <p14:tracePt t="30777" x="8304213" y="2997200"/>
          <p14:tracePt t="30789" x="8316913" y="2997200"/>
          <p14:tracePt t="30809" x="8343900" y="2997200"/>
          <p14:tracePt t="30817" x="8397875" y="2997200"/>
          <p14:tracePt t="30833" x="8424863" y="2997200"/>
          <p14:tracePt t="30838" x="8439150" y="2997200"/>
          <p14:tracePt t="30850" x="8451850" y="2997200"/>
          <p14:tracePt t="30854" x="8466138" y="2997200"/>
          <p14:tracePt t="30864" x="8478838" y="2997200"/>
          <p14:tracePt t="30875" x="8493125" y="2997200"/>
          <p14:tracePt t="30884" x="8505825" y="2997200"/>
          <p14:tracePt t="30905" x="8520113" y="2997200"/>
          <p14:tracePt t="30915" x="8532813" y="2997200"/>
          <p14:tracePt t="30925" x="8547100" y="2997200"/>
          <p14:tracePt t="30940" x="8559800" y="2997200"/>
          <p14:tracePt t="30946" x="8586788" y="2997200"/>
          <p14:tracePt t="32783" x="8601075" y="2997200"/>
          <p14:tracePt t="32828" x="8559800" y="2997200"/>
          <p14:tracePt t="32845" x="8505825" y="2997200"/>
          <p14:tracePt t="32853" x="8439150" y="2997200"/>
          <p14:tracePt t="32857" x="8412163" y="2997200"/>
          <p14:tracePt t="32866" x="8235950" y="2997200"/>
          <p14:tracePt t="32877" x="8047038" y="2997200"/>
          <p14:tracePt t="32884" x="7897813" y="2997200"/>
          <p14:tracePt t="32892" x="7696200" y="2997200"/>
          <p14:tracePt t="32896" x="7561263" y="2997200"/>
          <p14:tracePt t="32906" x="6980238" y="3009900"/>
          <p14:tracePt t="32917" x="6548438" y="3036888"/>
          <p14:tracePt t="32922" x="6156325" y="3090863"/>
          <p14:tracePt t="32932" x="5738813" y="3105150"/>
          <p14:tracePt t="32936" x="5576888" y="3132138"/>
          <p14:tracePt t="32946" x="5022850" y="3171825"/>
          <p14:tracePt t="32959" x="4738688" y="3198813"/>
          <p14:tracePt t="32964" x="4483100" y="3240088"/>
          <p14:tracePt t="32972" x="4252913" y="3240088"/>
          <p14:tracePt t="32979" x="4159250" y="3240088"/>
          <p14:tracePt t="32988" x="3752850" y="3240088"/>
          <p14:tracePt t="32999" x="3536950" y="3240088"/>
          <p14:tracePt t="33003" x="3335338" y="3240088"/>
          <p14:tracePt t="33013" x="3146425" y="3240088"/>
          <p14:tracePt t="33019" x="3065463" y="3240088"/>
          <p14:tracePt t="33030" x="2781300" y="3240088"/>
          <p14:tracePt t="33039" x="2578100" y="3213100"/>
          <p14:tracePt t="33045" x="2362200" y="3198813"/>
          <p14:tracePt t="33053" x="2133600" y="3159125"/>
          <p14:tracePt t="33059" x="2011363" y="3144838"/>
          <p14:tracePt t="33068" x="1606550" y="3144838"/>
          <p14:tracePt t="33080" x="1390650" y="3144838"/>
          <p14:tracePt t="33084" x="1187450" y="3144838"/>
          <p14:tracePt t="33094" x="985838" y="3144838"/>
          <p14:tracePt t="33098" x="931863" y="3144838"/>
          <p14:tracePt t="33108" x="715963" y="3144838"/>
          <p14:tracePt t="33119" x="581025" y="3144838"/>
          <p14:tracePt t="33125" x="485775" y="3144838"/>
          <p14:tracePt t="33135" x="404813" y="3144838"/>
          <p14:tracePt t="33138" x="365125" y="3144838"/>
          <p14:tracePt t="33149" x="257175" y="3144838"/>
          <p14:tracePt t="33159" x="161925" y="3144838"/>
          <p14:tracePt t="33164" x="26988" y="3159125"/>
          <p14:tracePt t="36482" x="95250" y="2119313"/>
          <p14:tracePt t="36492" x="473075" y="2389188"/>
          <p14:tracePt t="36497" x="554038" y="2430463"/>
          <p14:tracePt t="36507" x="823913" y="2673350"/>
          <p14:tracePt t="36517" x="985838" y="2808288"/>
          <p14:tracePt t="36522" x="1052513" y="2847975"/>
          <p14:tracePt t="36534" x="1336675" y="3078163"/>
          <p14:tracePt t="36538" x="1363663" y="3105150"/>
          <p14:tracePt t="36546" x="1539875" y="3240088"/>
          <p14:tracePt t="36558" x="1633538" y="3348038"/>
          <p14:tracePt t="36563" x="1647825" y="3348038"/>
          <p14:tracePt t="36573" x="1741488" y="3455988"/>
          <p14:tracePt t="36576" x="1782763" y="3482975"/>
          <p14:tracePt t="36587" x="1849438" y="3617913"/>
          <p14:tracePt t="36597" x="1863725" y="3632200"/>
          <p14:tracePt t="36602" x="1890713" y="3659188"/>
          <p14:tracePt t="36613" x="1890713" y="3713163"/>
          <p14:tracePt t="36629" x="1903413" y="3725863"/>
          <p14:tracePt t="36638" x="1903413" y="3752850"/>
          <p14:tracePt t="36665" x="1903413" y="3767138"/>
          <p14:tracePt t="36668" x="1903413" y="3794125"/>
          <p14:tracePt t="36679" x="1917700" y="3806825"/>
          <p14:tracePt t="36684" x="1917700" y="3821113"/>
          <p14:tracePt t="36693" x="1944688" y="3860800"/>
          <p14:tracePt t="36711" x="1998663" y="3929063"/>
          <p14:tracePt t="36719" x="2011363" y="3956050"/>
          <p14:tracePt t="36726" x="2038350" y="3983038"/>
          <p14:tracePt t="36735" x="2079625" y="4049713"/>
          <p14:tracePt t="36740" x="2106613" y="4076700"/>
          <p14:tracePt t="36750" x="2146300" y="4144963"/>
          <p14:tracePt t="36759" x="2200275" y="4184650"/>
          <p14:tracePt t="36765" x="2227263" y="4198938"/>
          <p14:tracePt t="36775" x="2335213" y="4333875"/>
          <p14:tracePt t="36781" x="2376488" y="4360863"/>
          <p14:tracePt t="36793" x="2524125" y="4468813"/>
          <p14:tracePt t="36798" x="2565400" y="4495800"/>
          <p14:tracePt t="36805" x="2714625" y="4589463"/>
          <p14:tracePt t="36815" x="2822575" y="4643438"/>
          <p14:tracePt t="36820" x="2862263" y="4684713"/>
          <p14:tracePt t="36831" x="3011488" y="4738688"/>
          <p14:tracePt t="36837" x="3051175" y="4765675"/>
          <p14:tracePt t="36849" x="3146425" y="4832350"/>
          <p14:tracePt t="36856" x="3213100" y="4873625"/>
          <p14:tracePt t="36861" x="3227388" y="4873625"/>
          <p14:tracePt t="36872" x="3308350" y="4913313"/>
          <p14:tracePt t="36877" x="3321050" y="4940300"/>
          <p14:tracePt t="36889" x="3375025" y="5008563"/>
          <p14:tracePt t="36897" x="3416300" y="5035550"/>
          <p14:tracePt t="36901" x="3429000" y="5062538"/>
          <p14:tracePt t="36911" x="3470275" y="5116513"/>
          <p14:tracePt t="36917" x="3497263" y="5143500"/>
          <p14:tracePt t="36929" x="3563938" y="5197475"/>
          <p14:tracePt t="36937" x="3578225" y="5224463"/>
          <p14:tracePt t="36941" x="3590925" y="5238750"/>
          <p14:tracePt t="36954" x="3632200" y="5292725"/>
          <p14:tracePt t="36964" x="3644900" y="5305425"/>
          <p14:tracePt t="36969" x="3659188" y="5332413"/>
          <p14:tracePt t="36976" x="3686175" y="5373688"/>
          <p14:tracePt t="36982" x="3713163" y="5373688"/>
          <p14:tracePt t="36993" x="3752850" y="5467350"/>
          <p14:tracePt t="36999" x="3779838" y="5494338"/>
          <p14:tracePt t="37009" x="3860800" y="5602288"/>
          <p14:tracePt t="37013" x="3887788" y="5643563"/>
          <p14:tracePt t="37023" x="3995738" y="5764213"/>
          <p14:tracePt t="37033" x="4037013" y="5832475"/>
          <p14:tracePt t="37038" x="4064000" y="5845175"/>
          <p14:tracePt t="37050" x="4117975" y="5913438"/>
          <p14:tracePt t="37054" x="4144963" y="5926138"/>
          <p14:tracePt t="37064" x="4213225" y="5980113"/>
          <p14:tracePt t="37075" x="4225925" y="5980113"/>
          <p14:tracePt t="37081" x="4252913" y="5994400"/>
          <p14:tracePt t="37091" x="4252913" y="6007100"/>
          <p14:tracePt t="37096" x="4279900" y="6021388"/>
          <p14:tracePt t="37105" x="4294188" y="6034088"/>
          <p14:tracePt t="37111" x="4306888" y="6048375"/>
          <p14:tracePt t="37132" x="4321175" y="6061075"/>
          <p14:tracePt t="37137" x="4333875" y="6061075"/>
          <p14:tracePt t="37146" x="4333875" y="6075363"/>
          <p14:tracePt t="37155" x="4348163" y="6075363"/>
          <p14:tracePt t="37160" x="4387850" y="6075363"/>
          <p14:tracePt t="37190" x="4402138" y="6075363"/>
          <p14:tracePt t="37223" x="4414838" y="6075363"/>
          <p14:tracePt t="37238" x="4429125" y="6075363"/>
          <p14:tracePt t="37242" x="4441825" y="6088063"/>
          <p14:tracePt t="37251" x="4468813" y="6115050"/>
          <p14:tracePt t="37256" x="4483100" y="6115050"/>
          <p14:tracePt t="37267" x="4576763" y="6156325"/>
          <p14:tracePt t="37270" x="4591050" y="6156325"/>
          <p14:tracePt t="37281" x="4657725" y="6183313"/>
          <p14:tracePt t="37292" x="4699000" y="6196013"/>
          <p14:tracePt t="37298" x="4738688" y="6196013"/>
          <p14:tracePt t="37307" x="4792663" y="6210300"/>
          <p14:tracePt t="37313" x="4806950" y="6223000"/>
          <p14:tracePt t="37323" x="4846638" y="6249988"/>
          <p14:tracePt t="37334" x="4860925" y="6249988"/>
          <p14:tracePt t="37339" x="4873625" y="6249988"/>
          <p14:tracePt t="37347" x="4887913" y="6249988"/>
          <p14:tracePt t="37357" x="4900613" y="6264275"/>
          <p14:tracePt t="37362" x="4914900" y="6264275"/>
          <p14:tracePt t="37398" x="4914900" y="6276975"/>
          <p14:tracePt t="37423" x="4927600" y="6276975"/>
          <p14:tracePt t="37444" x="4941888" y="6276975"/>
          <p14:tracePt t="37582" x="4941888" y="6291263"/>
          <p14:tracePt t="37588" x="4968875" y="6303963"/>
          <p14:tracePt t="37616" x="4968875" y="6318250"/>
          <p14:tracePt t="37625" x="4981575" y="6357938"/>
          <p14:tracePt t="37641" x="4981575" y="6372225"/>
          <p14:tracePt t="37647" x="4995863" y="6372225"/>
          <p14:tracePt t="37655" x="4995863" y="6399213"/>
          <p14:tracePt t="37660" x="4995863" y="6411913"/>
          <p14:tracePt t="37675" x="4995863" y="6438900"/>
          <p14:tracePt t="37743" x="4995863" y="6453188"/>
          <p14:tracePt t="37927" x="4995863" y="6465888"/>
          <p14:tracePt t="37928" x="4995863" y="6480175"/>
          <p14:tracePt t="37937" x="4995863" y="6492875"/>
          <p14:tracePt t="37984" x="4968875" y="6492875"/>
          <p14:tracePt t="37992" x="4968875" y="6507163"/>
          <p14:tracePt t="38005" x="4954588" y="6519863"/>
          <p14:tracePt t="38018" x="4927600" y="6519863"/>
          <p14:tracePt t="38030" x="4900613" y="6534150"/>
          <p14:tracePt t="38070" x="4887913" y="6534150"/>
          <p14:tracePt t="38090" x="4873625" y="6534150"/>
          <p14:tracePt t="38160" x="4860925" y="6534150"/>
          <p14:tracePt t="38176" x="4846638" y="6534150"/>
          <p14:tracePt t="38302" x="4833938" y="6534150"/>
          <p14:tracePt t="38332" x="4806950" y="6534150"/>
          <p14:tracePt t="38373" x="4792663" y="6534150"/>
          <p14:tracePt t="38381" x="4765675" y="6534150"/>
          <p14:tracePt t="38398" x="4765675" y="6519863"/>
          <p14:tracePt t="38407" x="4752975" y="6519863"/>
          <p14:tracePt t="38412" x="4738688" y="6519863"/>
          <p14:tracePt t="38422" x="4725988" y="6519863"/>
          <p14:tracePt t="38428" x="4711700" y="6507163"/>
          <p14:tracePt t="38436" x="4684713" y="6492875"/>
          <p14:tracePt t="38441" x="4672013" y="6480175"/>
          <p14:tracePt t="38459" x="4657725" y="6465888"/>
          <p14:tracePt t="38463" x="4630738" y="6453188"/>
          <p14:tracePt t="38473" x="4618038" y="6438900"/>
          <p14:tracePt t="38601" x="4618038" y="6426200"/>
          <p14:tracePt t="38612" x="4603750" y="6411913"/>
          <p14:tracePt t="38615" x="4591050" y="6411913"/>
          <p14:tracePt t="38633" x="4591050" y="6384925"/>
          <p14:tracePt t="38639" x="4576763" y="6372225"/>
          <p14:tracePt t="38675" x="4564063" y="6357938"/>
          <p14:tracePt t="38716" x="4564063" y="6345238"/>
          <p14:tracePt t="38721" x="4549775" y="6330950"/>
          <p14:tracePt t="38736" x="4537075" y="6318250"/>
          <p14:tracePt t="38746" x="4537075" y="6303963"/>
          <p14:tracePt t="38755" x="4522788" y="6291263"/>
          <p14:tracePt t="38759" x="4495800" y="6249988"/>
          <p14:tracePt t="38769" x="4483100" y="6223000"/>
          <p14:tracePt t="38774" x="4468813" y="6196013"/>
          <p14:tracePt t="38785" x="4456113" y="6183313"/>
          <p14:tracePt t="38788" x="4429125" y="6129338"/>
          <p14:tracePt t="38800" x="4414838" y="6075363"/>
          <p14:tracePt t="38805" x="4402138" y="6061075"/>
          <p14:tracePt t="38814" x="4375150" y="6021388"/>
          <p14:tracePt t="38826" x="4375150" y="5994400"/>
          <p14:tracePt t="38831" x="4375150" y="5967413"/>
          <p14:tracePt t="38841" x="4348163" y="5899150"/>
          <p14:tracePt t="38846" x="4348163" y="5886450"/>
          <p14:tracePt t="38854" x="4348163" y="5845175"/>
          <p14:tracePt t="38865" x="4333875" y="5791200"/>
          <p14:tracePt t="38883" x="4321175" y="5751513"/>
          <p14:tracePt t="38888" x="4321175" y="5737225"/>
          <p14:tracePt t="38895" x="4306888" y="5683250"/>
          <p14:tracePt t="38905" x="4306888" y="5670550"/>
          <p14:tracePt t="38924" x="4294188" y="5643563"/>
          <p14:tracePt t="38929" x="4267200" y="5602288"/>
          <p14:tracePt t="38937" x="4267200" y="5589588"/>
          <p14:tracePt t="38947" x="4267200" y="5575300"/>
          <p14:tracePt t="38956" x="4267200" y="5562600"/>
          <p14:tracePt t="38960" x="4252913" y="5548313"/>
          <p14:tracePt t="38999" x="4240213" y="5521325"/>
          <p14:tracePt t="39039" x="4240213" y="5508625"/>
          <p14:tracePt t="39066" x="4225925" y="5494338"/>
          <p14:tracePt t="39094" x="4225925" y="5481638"/>
          <p14:tracePt t="39164" x="4213225" y="5467350"/>
          <p14:tracePt t="39242" x="4213225" y="5454650"/>
          <p14:tracePt t="39267" x="4213225" y="5440363"/>
          <p14:tracePt t="39275" x="4198938" y="5427663"/>
          <p14:tracePt t="39291" x="4198938" y="5413375"/>
          <p14:tracePt t="39309" x="4198938" y="5400675"/>
          <p14:tracePt t="39319" x="4186238" y="5386388"/>
          <p14:tracePt t="40345" x="4171950" y="5386388"/>
          <p14:tracePt t="40370" x="4171950" y="5400675"/>
          <p14:tracePt t="40380" x="4171950" y="5427663"/>
          <p14:tracePt t="40389" x="4171950" y="5454650"/>
          <p14:tracePt t="40403" x="4171950" y="5467350"/>
          <p14:tracePt t="40408" x="4171950" y="5481638"/>
          <p14:tracePt t="40419" x="4171950" y="5494338"/>
          <p14:tracePt t="40430" x="4171950" y="5521325"/>
          <p14:tracePt t="40435" x="4171950" y="5535613"/>
          <p14:tracePt t="40449" x="4171950" y="5548313"/>
          <p14:tracePt t="40461" x="4171950" y="5562600"/>
          <p14:tracePt t="40517" x="4171950" y="5575300"/>
          <p14:tracePt t="40527" x="4186238" y="5616575"/>
          <p14:tracePt t="40533" x="4198938" y="5616575"/>
          <p14:tracePt t="40552" x="4213225" y="5629275"/>
          <p14:tracePt t="40560" x="4213225" y="5643563"/>
          <p14:tracePt t="40582" x="4213225" y="5656263"/>
          <p14:tracePt t="40602" x="4213225" y="5670550"/>
          <p14:tracePt t="40615" x="4213225" y="5697538"/>
          <p14:tracePt t="40621" x="4240213" y="5710238"/>
          <p14:tracePt t="40717" x="4252913" y="5724525"/>
          <p14:tracePt t="40865" x="4267200" y="5737225"/>
          <p14:tracePt t="40896" x="4279900" y="5737225"/>
          <p14:tracePt t="40903" x="4294188" y="5751513"/>
          <p14:tracePt t="40913" x="4306888" y="5751513"/>
          <p14:tracePt t="40923" x="4333875" y="5764213"/>
          <p14:tracePt t="40935" x="4333875" y="5791200"/>
          <p14:tracePt t="40943" x="4375150" y="5818188"/>
          <p14:tracePt t="40954" x="4387850" y="5818188"/>
          <p14:tracePt t="40958" x="4402138" y="5832475"/>
          <p14:tracePt t="40969" x="4429125" y="5845175"/>
          <p14:tracePt t="40973" x="4441825" y="5859463"/>
          <p14:tracePt t="40983" x="4468813" y="5886450"/>
          <p14:tracePt t="40996" x="4510088" y="5913438"/>
          <p14:tracePt t="41001" x="4522788" y="5926138"/>
          <p14:tracePt t="41009" x="4537075" y="5940425"/>
          <p14:tracePt t="41018" x="4549775" y="5953125"/>
          <p14:tracePt t="41030" x="4564063" y="5953125"/>
          <p14:tracePt t="41046" x="4576763" y="5953125"/>
          <p14:tracePt t="41086" x="4576763" y="5967413"/>
          <p14:tracePt t="41088" x="4603750" y="5994400"/>
          <p14:tracePt t="41177" x="4618038" y="5994400"/>
          <p14:tracePt t="41223" x="4630738" y="6007100"/>
          <p14:tracePt t="41229" x="4645025" y="6007100"/>
          <p14:tracePt t="41237" x="4645025" y="6021388"/>
          <p14:tracePt t="41261" x="4672013" y="6021388"/>
          <p14:tracePt t="41267" x="4684713" y="6021388"/>
          <p14:tracePt t="41278" x="4699000" y="6021388"/>
          <p14:tracePt t="41289" x="4711700" y="6021388"/>
          <p14:tracePt t="41293" x="4725988" y="6021388"/>
          <p14:tracePt t="41313" x="4738688" y="6021388"/>
          <p14:tracePt t="41389" x="4752975" y="6021388"/>
          <p14:tracePt t="41743" x="4752975" y="6034088"/>
          <p14:tracePt t="41754" x="4752975" y="6048375"/>
          <p14:tracePt t="41765" x="4738688" y="6048375"/>
          <p14:tracePt t="41967" x="4725988" y="6048375"/>
          <p14:tracePt t="42009" x="4711700" y="6048375"/>
          <p14:tracePt t="42023" x="4699000" y="6048375"/>
          <p14:tracePt t="42033" x="4684713" y="6034088"/>
          <p14:tracePt t="42038" x="4672013" y="6034088"/>
          <p14:tracePt t="42049" x="4672013" y="6021388"/>
          <p14:tracePt t="42060" x="4657725" y="5994400"/>
          <p14:tracePt t="42069" x="4630738" y="5980113"/>
          <p14:tracePt t="42084" x="4603750" y="5953125"/>
          <p14:tracePt t="42089" x="4603750" y="5940425"/>
          <p14:tracePt t="42099" x="4603750" y="5926138"/>
          <p14:tracePt t="42103" x="4591050" y="5926138"/>
          <p14:tracePt t="42188" x="4591050" y="5899150"/>
          <p14:tracePt t="42194" x="4576763" y="5886450"/>
          <p14:tracePt t="42312" x="4603750" y="5886450"/>
          <p14:tracePt t="42320" x="4618038" y="5886450"/>
          <p14:tracePt t="42325" x="4630738" y="5886450"/>
          <p14:tracePt t="42349" x="4657725" y="5886450"/>
          <p14:tracePt t="42354" x="4672013" y="5886450"/>
          <p14:tracePt t="42372" x="4684713" y="5886450"/>
          <p14:tracePt t="42383" x="4699000" y="5886450"/>
          <p14:tracePt t="42387" x="4711700" y="5886450"/>
          <p14:tracePt t="42397" x="4738688" y="5886450"/>
          <p14:tracePt t="42401" x="4752975" y="5886450"/>
          <p14:tracePt t="42412" x="4806950" y="5886450"/>
          <p14:tracePt t="42422" x="4833938" y="5886450"/>
          <p14:tracePt t="42438" x="4860925" y="5886450"/>
          <p14:tracePt t="42443" x="4873625" y="5886450"/>
          <p14:tracePt t="42529" x="4887913" y="5886450"/>
          <p14:tracePt t="42594" x="4900613" y="5886450"/>
          <p14:tracePt t="42655" x="4914900" y="5886450"/>
          <p14:tracePt t="42672" x="4927600" y="5886450"/>
          <p14:tracePt t="42696" x="4941888" y="5886450"/>
          <p14:tracePt t="42703" x="4954588" y="5886450"/>
          <p14:tracePt t="42715" x="4968875" y="5886450"/>
          <p14:tracePt t="42737" x="4995863" y="5886450"/>
          <p14:tracePt t="42744" x="5008563" y="5886450"/>
          <p14:tracePt t="42748" x="5022850" y="5886450"/>
          <p14:tracePt t="42759" x="5049838" y="5886450"/>
          <p14:tracePt t="42764" x="5062538" y="5886450"/>
          <p14:tracePt t="42775" x="5089525" y="5886450"/>
          <p14:tracePt t="42785" x="5130800" y="5886450"/>
          <p14:tracePt t="42799" x="5143500" y="5886450"/>
          <p14:tracePt t="42810" x="5157788" y="5886450"/>
          <p14:tracePt t="43291" x="5170488" y="5886450"/>
          <p14:tracePt t="43357" x="5184775" y="5886450"/>
          <p14:tracePt t="43381" x="5197475" y="5886450"/>
          <p14:tracePt t="43394" x="5211763" y="5886450"/>
          <p14:tracePt t="43407" x="5224463" y="5886450"/>
          <p14:tracePt t="43415" x="5238750" y="5886450"/>
          <p14:tracePt t="43421" x="5251450" y="5886450"/>
          <p14:tracePt t="43431" x="5278438" y="5886450"/>
          <p14:tracePt t="43436" x="5292725" y="5872163"/>
          <p14:tracePt t="43456" x="5305425" y="5872163"/>
          <p14:tracePt t="43492" x="5319713" y="5859463"/>
          <p14:tracePt t="43501" x="5319713" y="5845175"/>
          <p14:tracePt t="43534" x="5332413" y="5845175"/>
          <p14:tracePt t="43544" x="5359400" y="5845175"/>
          <p14:tracePt t="43613" x="5373688" y="5845175"/>
          <p14:tracePt t="43660" x="5386388" y="5845175"/>
          <p14:tracePt t="43886" x="5400675" y="5845175"/>
          <p14:tracePt t="43895" x="5413375" y="5845175"/>
          <p14:tracePt t="43912" x="5427663" y="5832475"/>
          <p14:tracePt t="43931" x="5441950" y="5832475"/>
          <p14:tracePt t="43992" x="5454650" y="5832475"/>
          <p14:tracePt t="44002" x="5481638" y="5805488"/>
          <p14:tracePt t="44059" x="5495925" y="5791200"/>
          <p14:tracePt t="44067" x="5508625" y="5791200"/>
          <p14:tracePt t="44082" x="5522913" y="5791200"/>
          <p14:tracePt t="44097" x="5549900" y="5791200"/>
          <p14:tracePt t="44604" x="5562600" y="5791200"/>
          <p14:tracePt t="44611" x="5576888" y="5791200"/>
          <p14:tracePt t="44659" x="5589588" y="5791200"/>
          <p14:tracePt t="44724" x="5603875" y="5791200"/>
          <p14:tracePt t="44739" x="5616575" y="5791200"/>
          <p14:tracePt t="44743" x="5643563" y="5791200"/>
          <p14:tracePt t="44749" x="5657850" y="5791200"/>
          <p14:tracePt t="44757" x="5670550" y="5791200"/>
          <p14:tracePt t="44777" x="5684838" y="5791200"/>
          <p14:tracePt t="44782" x="5697538" y="5791200"/>
          <p14:tracePt t="45362" x="5711825" y="5791200"/>
          <p14:tracePt t="45475" x="5724525" y="5791200"/>
          <p14:tracePt t="45479" x="5738813" y="5791200"/>
          <p14:tracePt t="45501" x="5765800" y="5791200"/>
          <p14:tracePt t="45520" x="5778500" y="5791200"/>
          <p14:tracePt t="45525" x="5805488" y="5791200"/>
          <p14:tracePt t="45539" x="5805488" y="5778500"/>
          <p14:tracePt t="45560" x="5832475" y="5778500"/>
          <p14:tracePt t="45570" x="5846763" y="5764213"/>
          <p14:tracePt t="45606" x="5859463" y="5764213"/>
          <p14:tracePt t="45635" x="5873750" y="5764213"/>
          <p14:tracePt t="45644" x="5886450" y="5764213"/>
          <p14:tracePt t="45652" x="5900738" y="5764213"/>
          <p14:tracePt t="45661" x="5927725" y="5764213"/>
          <p14:tracePt t="45671" x="5954713" y="5764213"/>
          <p14:tracePt t="45675" x="5981700" y="5764213"/>
          <p14:tracePt t="45685" x="6008688" y="5751513"/>
          <p14:tracePt t="45692" x="6035675" y="5751513"/>
          <p14:tracePt t="45702" x="6062663" y="5751513"/>
          <p14:tracePt t="45722" x="6089650" y="5751513"/>
          <p14:tracePt t="45738" x="6102350" y="5751513"/>
          <p14:tracePt t="45744" x="6129338" y="5751513"/>
          <p14:tracePt t="45757" x="6156325" y="5751513"/>
          <p14:tracePt t="45767" x="6197600" y="5751513"/>
          <p14:tracePt t="45783" x="6251575" y="5751513"/>
          <p14:tracePt t="45792" x="6278563" y="5751513"/>
          <p14:tracePt t="45799" x="6291263" y="5751513"/>
          <p14:tracePt t="45807" x="6345238" y="5751513"/>
          <p14:tracePt t="45817" x="6372225" y="5751513"/>
          <p14:tracePt t="45822" x="6386513" y="5751513"/>
          <p14:tracePt t="45835" x="6399213" y="5751513"/>
          <p14:tracePt t="45840" x="6413500" y="5751513"/>
          <p14:tracePt t="45846" x="6440488" y="5751513"/>
          <p14:tracePt t="45864" x="6453188" y="5751513"/>
          <p14:tracePt t="45874" x="6467475" y="5751513"/>
          <p14:tracePt t="45888" x="6480175" y="5751513"/>
          <p14:tracePt t="45897" x="6494463" y="5751513"/>
          <p14:tracePt t="45903" x="6507163" y="5751513"/>
          <p14:tracePt t="45913" x="6521450" y="5751513"/>
          <p14:tracePt t="45923" x="6548438" y="5751513"/>
          <p14:tracePt t="45951" x="6561138" y="5751513"/>
          <p14:tracePt t="45961" x="6575425" y="5751513"/>
          <p14:tracePt t="45984" x="6588125" y="5751513"/>
          <p14:tracePt t="45993" x="6602413" y="5751513"/>
          <p14:tracePt t="46013" x="6615113" y="5751513"/>
          <p14:tracePt t="46743" x="6629400" y="5751513"/>
          <p14:tracePt t="46787" x="6629400" y="5737225"/>
          <p14:tracePt t="46809" x="6615113" y="5710238"/>
          <p14:tracePt t="46813" x="6602413" y="5710238"/>
          <p14:tracePt t="46824" x="6588125" y="5710238"/>
          <p14:tracePt t="46842" x="6575425" y="5710238"/>
          <p14:tracePt t="46852" x="6548438" y="5697538"/>
          <p14:tracePt t="46862" x="6534150" y="5697538"/>
          <p14:tracePt t="46874" x="6494463" y="5697538"/>
          <p14:tracePt t="46879" x="6480175" y="5697538"/>
          <p14:tracePt t="46887" x="6440488" y="5670550"/>
          <p14:tracePt t="46892" x="6426200" y="5656263"/>
          <p14:tracePt t="46903" x="6345238" y="5629275"/>
          <p14:tracePt t="46914" x="6291263" y="5602288"/>
          <p14:tracePt t="46918" x="6278563" y="5602288"/>
          <p14:tracePt t="46927" x="6237288" y="5589588"/>
          <p14:tracePt t="46933" x="6210300" y="5575300"/>
          <p14:tracePt t="46943" x="6197600" y="5575300"/>
          <p14:tracePt t="46953" x="6183313" y="5562600"/>
          <p14:tracePt t="46957" x="6156325" y="5548313"/>
          <p14:tracePt t="46967" x="6143625" y="5535613"/>
          <p14:tracePt t="46977" x="6116638" y="5508625"/>
          <p14:tracePt t="46982" x="6102350" y="5494338"/>
          <p14:tracePt t="46993" x="6089650" y="5481638"/>
          <p14:tracePt t="47000" x="6075363" y="5467350"/>
          <p14:tracePt t="47012" x="6048375" y="5440363"/>
          <p14:tracePt t="47023" x="6021388" y="5400675"/>
          <p14:tracePt t="47035" x="6008688" y="5373688"/>
          <p14:tracePt t="47041" x="5994400" y="5373688"/>
          <p14:tracePt t="47049" x="5994400" y="5359400"/>
          <p14:tracePt t="47052" x="5994400" y="5332413"/>
          <p14:tracePt t="47063" x="5981700" y="5319713"/>
          <p14:tracePt t="47074" x="5940425" y="5292725"/>
          <p14:tracePt t="47091" x="5927725" y="5278438"/>
          <p14:tracePt t="47096" x="5927725" y="5265738"/>
          <p14:tracePt t="47105" x="5913438" y="5238750"/>
          <p14:tracePt t="47116" x="5873750" y="5184775"/>
          <p14:tracePt t="47121" x="5859463" y="5143500"/>
          <p14:tracePt t="47129" x="5792788" y="5035550"/>
          <p14:tracePt t="47134" x="5778500" y="5008563"/>
          <p14:tracePt t="47145" x="5643563" y="4846638"/>
          <p14:tracePt t="47155" x="5589588" y="4765675"/>
          <p14:tracePt t="47159" x="5576888" y="4738688"/>
          <p14:tracePt t="47169" x="5495925" y="4630738"/>
          <p14:tracePt t="47180" x="5468938" y="4603750"/>
          <p14:tracePt t="47185" x="5441950" y="4589463"/>
          <p14:tracePt t="47327" x="5427663" y="4589463"/>
          <p14:tracePt t="47332" x="5413375" y="4589463"/>
          <p14:tracePt t="47585" x="5413375" y="4576763"/>
          <p14:tracePt t="47624" x="5413375" y="4549775"/>
          <p14:tracePt t="47927" x="5441950" y="4562475"/>
          <p14:tracePt t="47938" x="5454650" y="4589463"/>
          <p14:tracePt t="47951" x="5481638" y="4670425"/>
          <p14:tracePt t="47961" x="5495925" y="4711700"/>
          <p14:tracePt t="47968" x="5495925" y="4724400"/>
          <p14:tracePt t="47976" x="5522913" y="4873625"/>
          <p14:tracePt t="47980" x="5535613" y="4927600"/>
          <p14:tracePt t="47991" x="5576888" y="5062538"/>
          <p14:tracePt t="48001" x="5630863" y="5170488"/>
          <p14:tracePt t="48006" x="5643563" y="5184775"/>
          <p14:tracePt t="48017" x="5643563" y="5211763"/>
          <p14:tracePt t="48022" x="5670550" y="5224463"/>
          <p14:tracePt t="48034" x="5684838" y="5238750"/>
          <p14:tracePt t="48043" x="5697538" y="5238750"/>
          <p14:tracePt t="48054" x="5711825" y="5251450"/>
          <p14:tracePt t="48068" x="5724525" y="5265738"/>
          <p14:tracePt t="48073" x="5738813" y="5292725"/>
          <p14:tracePt t="48083" x="5751513" y="5305425"/>
          <p14:tracePt t="48086" x="5765800" y="5319713"/>
          <p14:tracePt t="48096" x="5792788" y="5332413"/>
          <p14:tracePt t="48102" x="5805488" y="5346700"/>
          <p14:tracePt t="48113" x="5819775" y="5346700"/>
          <p14:tracePt t="48124" x="5819775" y="5359400"/>
          <p14:tracePt t="48215" x="5846763" y="5359400"/>
          <p14:tracePt t="48222" x="5846763" y="5346700"/>
          <p14:tracePt t="48233" x="5846763" y="5292725"/>
          <p14:tracePt t="48243" x="5832475" y="5278438"/>
          <p14:tracePt t="48248" x="5832475" y="5265738"/>
          <p14:tracePt t="48260" x="5792788" y="5170488"/>
          <p14:tracePt t="48276" x="5751513" y="5102225"/>
          <p14:tracePt t="48285" x="5724525" y="5021263"/>
          <p14:tracePt t="48295" x="5711825" y="5008563"/>
          <p14:tracePt t="48304" x="5711825" y="4981575"/>
          <p14:tracePt t="48315" x="5697538" y="4900613"/>
          <p14:tracePt t="48325" x="5657850" y="4792663"/>
          <p14:tracePt t="48339" x="5657850" y="4684713"/>
          <p14:tracePt t="48345" x="5643563" y="4657725"/>
          <p14:tracePt t="48354" x="5643563" y="4589463"/>
          <p14:tracePt t="48365" x="5643563" y="4535488"/>
          <p14:tracePt t="48375" x="5643563" y="4508500"/>
          <p14:tracePt t="48380" x="5643563" y="4495800"/>
          <p14:tracePt t="48385" x="5643563" y="4481513"/>
          <p14:tracePt t="48394" x="5643563" y="4454525"/>
          <p14:tracePt t="48413" x="5630863" y="4441825"/>
          <p14:tracePt t="48552" x="5630863" y="4427538"/>
          <p14:tracePt t="48572" x="5630863" y="4414838"/>
          <p14:tracePt t="48584" x="5630863" y="4387850"/>
          <p14:tracePt t="48588" x="5630863" y="4373563"/>
          <p14:tracePt t="48597" x="5630863" y="4333875"/>
          <p14:tracePt t="48606" x="5630863" y="4319588"/>
          <p14:tracePt t="48612" x="5630863" y="4306888"/>
          <p14:tracePt t="48623" x="5630863" y="4238625"/>
          <p14:tracePt t="48633" x="5630863" y="4211638"/>
          <p14:tracePt t="48639" x="5630863" y="4198938"/>
          <p14:tracePt t="48643" x="5630863" y="4184650"/>
          <p14:tracePt t="48655" x="5630863" y="4157663"/>
          <p14:tracePt t="48660" x="5630863" y="4130675"/>
          <p14:tracePt t="48680" x="5630863" y="4090988"/>
          <p14:tracePt t="48689" x="5630863" y="4049713"/>
          <p14:tracePt t="48694" x="5616575" y="4037013"/>
          <p14:tracePt t="48705" x="5616575" y="4022725"/>
          <p14:tracePt t="48709" x="5616575" y="4010025"/>
          <p14:tracePt t="48721" x="5616575" y="3995738"/>
          <p14:tracePt t="48731" x="5616575" y="3968750"/>
          <p14:tracePt t="49671" x="5616575" y="3956050"/>
          <p14:tracePt t="49694" x="5616575" y="3968750"/>
          <p14:tracePt t="49706" x="5643563" y="4010025"/>
          <p14:tracePt t="49712" x="5643563" y="4049713"/>
          <p14:tracePt t="49717" x="5643563" y="4076700"/>
          <p14:tracePt t="49724" x="5670550" y="4171950"/>
          <p14:tracePt t="49735" x="5684838" y="4265613"/>
          <p14:tracePt t="49741" x="5697538" y="4306888"/>
          <p14:tracePt t="49751" x="5724525" y="4427538"/>
          <p14:tracePt t="49757" x="5724525" y="4441825"/>
          <p14:tracePt t="49766" x="5751513" y="4495800"/>
          <p14:tracePt t="49777" x="5765800" y="4522788"/>
          <p14:tracePt t="49787" x="5765800" y="4535488"/>
          <p14:tracePt t="49803" x="5778500" y="4535488"/>
          <p14:tracePt t="49808" x="5778500" y="4562475"/>
          <p14:tracePt t="49840" x="5778500" y="4576763"/>
          <p14:tracePt t="50016" x="5778500" y="4562475"/>
          <p14:tracePt t="50033" x="5778500" y="4549775"/>
          <p14:tracePt t="50040" x="5765800" y="4535488"/>
          <p14:tracePt t="50049" x="5765800" y="4522788"/>
          <p14:tracePt t="50070" x="5765800" y="4508500"/>
          <p14:tracePt t="50076" x="5765800" y="4481513"/>
          <p14:tracePt t="50078" x="5751513" y="4468813"/>
          <p14:tracePt t="50089" x="5738813" y="4454525"/>
          <p14:tracePt t="50108" x="5738813" y="4441825"/>
          <p14:tracePt t="50115" x="5724525" y="4441825"/>
          <p14:tracePt t="50151" x="5724525" y="4427538"/>
          <p14:tracePt t="50160" x="5724525" y="4414838"/>
          <p14:tracePt t="50186" x="5724525" y="4400550"/>
          <p14:tracePt t="50195" x="5711825" y="4373563"/>
          <p14:tracePt t="50212" x="5711825" y="4333875"/>
          <p14:tracePt t="50222" x="5697538" y="4333875"/>
          <p14:tracePt t="50233" x="5670550" y="4319588"/>
          <p14:tracePt t="50254" x="5670550" y="4292600"/>
          <p14:tracePt t="50623" x="5670550" y="4265613"/>
          <p14:tracePt t="50641" x="5684838" y="4252913"/>
          <p14:tracePt t="50643" x="5697538" y="4252913"/>
          <p14:tracePt t="50652" x="5738813" y="4211638"/>
          <p14:tracePt t="50659" x="5751513" y="4184650"/>
          <p14:tracePt t="50669" x="5832475" y="4130675"/>
          <p14:tracePt t="50679" x="5886450" y="4103688"/>
          <p14:tracePt t="50684" x="5913438" y="4064000"/>
          <p14:tracePt t="50695" x="5940425" y="4022725"/>
          <p14:tracePt t="50700" x="5967413" y="3995738"/>
          <p14:tracePt t="50709" x="5994400" y="3983038"/>
          <p14:tracePt t="50719" x="6035675" y="3902075"/>
          <p14:tracePt t="50731" x="6048375" y="3860800"/>
          <p14:tracePt t="50738" x="6075363" y="3833813"/>
          <p14:tracePt t="50749" x="6102350" y="3806825"/>
          <p14:tracePt t="50760" x="6143625" y="3806825"/>
          <p14:tracePt t="50765" x="6156325" y="3806825"/>
          <p14:tracePt t="50775" x="6170613" y="3794125"/>
          <p14:tracePt t="50780" x="6183313" y="3779838"/>
          <p14:tracePt t="50792" x="6210300" y="3779838"/>
          <p14:tracePt t="50802" x="6210300" y="3767138"/>
          <p14:tracePt t="50807" x="6224588" y="3767138"/>
          <p14:tracePt t="50814" x="6237288" y="3740150"/>
          <p14:tracePt t="50832" x="6251575" y="3740150"/>
          <p14:tracePt t="50854" x="6291263" y="3740150"/>
          <p14:tracePt t="50861" x="6305550" y="3740150"/>
          <p14:tracePt t="50872" x="6345238" y="3740150"/>
          <p14:tracePt t="50903" x="6359525" y="3740150"/>
          <p14:tracePt t="50912" x="6372225" y="3752850"/>
          <p14:tracePt t="50922" x="6386513" y="3752850"/>
          <p14:tracePt t="50932" x="6386513" y="3767138"/>
          <p14:tracePt t="50936" x="6386513" y="3779838"/>
          <p14:tracePt t="50951" x="6386513" y="3821113"/>
          <p14:tracePt t="51997" x="6386513" y="3833813"/>
          <p14:tracePt t="52033" x="6386513" y="3821113"/>
          <p14:tracePt t="52070" x="6399213" y="3821113"/>
          <p14:tracePt t="52077" x="6399213" y="3806825"/>
          <p14:tracePt t="52114" x="6413500" y="3794125"/>
          <p14:tracePt t="52121" x="6426200" y="3794125"/>
          <p14:tracePt t="52127" x="6440488" y="3794125"/>
          <p14:tracePt t="52143" x="6453188" y="3794125"/>
          <p14:tracePt t="52152" x="6467475" y="3794125"/>
          <p14:tracePt t="52178" x="6480175" y="3794125"/>
          <p14:tracePt t="52187" x="6494463" y="3794125"/>
          <p14:tracePt t="52193" x="6507163" y="3794125"/>
          <p14:tracePt t="52236" x="6521450" y="3794125"/>
          <p14:tracePt t="52243" x="6548438" y="3794125"/>
          <p14:tracePt t="52258" x="6561138" y="3794125"/>
          <p14:tracePt t="52267" x="6575425" y="3794125"/>
          <p14:tracePt t="52273" x="6588125" y="3794125"/>
          <p14:tracePt t="52283" x="6629400" y="3806825"/>
          <p14:tracePt t="52301" x="6656388" y="3806825"/>
          <p14:tracePt t="52309" x="6669088" y="3833813"/>
          <p14:tracePt t="52324" x="6696075" y="3833813"/>
          <p14:tracePt t="52330" x="6710363" y="3833813"/>
          <p14:tracePt t="52339" x="6723063" y="3833813"/>
          <p14:tracePt t="52350" x="6737350" y="3833813"/>
          <p14:tracePt t="52354" x="6750050" y="3833813"/>
          <p14:tracePt t="52362" x="6778625" y="3833813"/>
          <p14:tracePt t="52369" x="6805613" y="3833813"/>
          <p14:tracePt t="52379" x="6845300" y="3848100"/>
          <p14:tracePt t="52391" x="6886575" y="3875088"/>
          <p14:tracePt t="52396" x="6913563" y="3875088"/>
          <p14:tracePt t="52403" x="6967538" y="3902075"/>
          <p14:tracePt t="52416" x="6980238" y="3914775"/>
          <p14:tracePt t="52422" x="7007225" y="3914775"/>
          <p14:tracePt t="52429" x="7034213" y="3941763"/>
          <p14:tracePt t="52434" x="7048500" y="3941763"/>
          <p14:tracePt t="52445" x="7061200" y="3956050"/>
          <p14:tracePt t="52455" x="7088188" y="3968750"/>
          <p14:tracePt t="52464" x="7102475" y="3968750"/>
          <p14:tracePt t="52468" x="7102475" y="3983038"/>
          <p14:tracePt t="52474" x="7115175" y="3995738"/>
          <p14:tracePt t="52485" x="7142163" y="4010025"/>
          <p14:tracePt t="52489" x="7142163" y="4049713"/>
          <p14:tracePt t="52499" x="7210425" y="4090988"/>
          <p14:tracePt t="52509" x="7223125" y="4117975"/>
          <p14:tracePt t="52515" x="7237413" y="4117975"/>
          <p14:tracePt t="52526" x="7277100" y="4171950"/>
          <p14:tracePt t="52530" x="7277100" y="4184650"/>
          <p14:tracePt t="52542" x="7304088" y="4252913"/>
          <p14:tracePt t="52553" x="7331075" y="4279900"/>
          <p14:tracePt t="52556" x="7345363" y="4306888"/>
          <p14:tracePt t="52566" x="7372350" y="4400550"/>
          <p14:tracePt t="52572" x="7412038" y="4427538"/>
          <p14:tracePt t="52582" x="7426325" y="4468813"/>
          <p14:tracePt t="52591" x="7426325" y="4508500"/>
          <p14:tracePt t="52594" x="7426325" y="4522788"/>
          <p14:tracePt t="52605" x="7426325" y="4562475"/>
          <p14:tracePt t="52615" x="7426325" y="4576763"/>
          <p14:tracePt t="52874" x="7439025" y="4562475"/>
          <p14:tracePt t="52891" x="7466013" y="4562475"/>
          <p14:tracePt t="52895" x="7480300" y="4576763"/>
          <p14:tracePt t="52903" x="7507288" y="4603750"/>
          <p14:tracePt t="52914" x="7546975" y="4616450"/>
          <p14:tracePt t="52920" x="7573963" y="4643438"/>
          <p14:tracePt t="52930" x="7669213" y="4724400"/>
          <p14:tracePt t="52932" x="7681913" y="4738688"/>
          <p14:tracePt t="52943" x="7762875" y="4805363"/>
          <p14:tracePt t="52953" x="7843838" y="4913313"/>
          <p14:tracePt t="52960" x="7885113" y="4940300"/>
          <p14:tracePt t="52969" x="7966075" y="5035550"/>
          <p14:tracePt t="52973" x="7993063" y="5048250"/>
          <p14:tracePt t="52985" x="8074025" y="5129213"/>
          <p14:tracePt t="52995" x="8142288" y="5170488"/>
          <p14:tracePt t="53008" x="8154988" y="5184775"/>
          <p14:tracePt t="53025" x="8169275" y="5197475"/>
          <p14:tracePt t="53048" x="8181975" y="5211763"/>
          <p14:tracePt t="53067" x="8181975" y="5251450"/>
          <p14:tracePt t="53081" x="8196263" y="5278438"/>
          <p14:tracePt t="53092" x="8196263" y="5305425"/>
          <p14:tracePt t="53107" x="8208963" y="5359400"/>
          <p14:tracePt t="53118" x="8208963" y="5373688"/>
          <p14:tracePt t="53123" x="8223250" y="5400675"/>
          <p14:tracePt t="53130" x="8235950" y="5440363"/>
          <p14:tracePt t="53141" x="8235950" y="5454650"/>
          <p14:tracePt t="53151" x="8235950" y="5481638"/>
          <p14:tracePt t="53161" x="8262938" y="5508625"/>
          <p14:tracePt t="53172" x="8262938" y="5535613"/>
          <p14:tracePt t="53178" x="8262938" y="5548313"/>
          <p14:tracePt t="53187" x="8262938" y="5589588"/>
          <p14:tracePt t="53191" x="8289925" y="5616575"/>
          <p14:tracePt t="53202" x="8370888" y="5710238"/>
          <p14:tracePt t="53215" x="8370888" y="5737225"/>
          <p14:tracePt t="53227" x="8385175" y="5791200"/>
          <p14:tracePt t="55518" x="8385175" y="5805488"/>
          <p14:tracePt t="55539" x="8385175" y="5764213"/>
          <p14:tracePt t="55547" x="8316913" y="5697538"/>
          <p14:tracePt t="55554" x="8289925" y="5643563"/>
          <p14:tracePt t="55563" x="8235950" y="5413375"/>
          <p14:tracePt t="55566" x="8223250" y="5319713"/>
          <p14:tracePt t="55577" x="8181975" y="5170488"/>
          <p14:tracePt t="55588" x="8101013" y="4819650"/>
          <p14:tracePt t="55593" x="8059738" y="4670425"/>
          <p14:tracePt t="55603" x="7870825" y="4010025"/>
          <p14:tracePt t="55608" x="7858125" y="3875088"/>
          <p14:tracePt t="55617" x="7789863" y="3509963"/>
          <p14:tracePt t="55626" x="7762875" y="2820988"/>
          <p14:tracePt t="55632" x="7762875" y="2686050"/>
          <p14:tracePt t="55643" x="7735888" y="2106613"/>
          <p14:tracePt t="55649" x="7723188" y="1984375"/>
          <p14:tracePt t="55658" x="7696200" y="1700213"/>
          <p14:tracePt t="55670" x="7669213" y="1282700"/>
          <p14:tracePt t="55674" x="7654925" y="1187450"/>
          <p14:tracePt t="55685" x="7588250" y="769938"/>
          <p14:tracePt t="55690" x="7573963" y="647700"/>
          <p14:tracePt t="55699" x="7493000" y="952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188382" y="191072"/>
            <a:ext cx="10615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DEFINICIONES</a:t>
            </a:r>
            <a:endParaRPr lang="es-CO" sz="3600" b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0B0053D2-C12B-475F-B18B-721A81AFF303}"/>
              </a:ext>
            </a:extLst>
          </p:cNvPr>
          <p:cNvGrpSpPr/>
          <p:nvPr/>
        </p:nvGrpSpPr>
        <p:grpSpPr>
          <a:xfrm>
            <a:off x="-326686" y="1"/>
            <a:ext cx="2020619" cy="7373068"/>
            <a:chOff x="-326686" y="1"/>
            <a:chExt cx="2020619" cy="7373068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281C999A-5930-4C82-A983-F475F21FF1D4}"/>
                </a:ext>
              </a:extLst>
            </p:cNvPr>
            <p:cNvSpPr/>
            <p:nvPr/>
          </p:nvSpPr>
          <p:spPr>
            <a:xfrm>
              <a:off x="-14395" y="1"/>
              <a:ext cx="1000047" cy="6858000"/>
            </a:xfrm>
            <a:prstGeom prst="rect">
              <a:avLst/>
            </a:prstGeom>
            <a:solidFill>
              <a:srgbClr val="81C9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2F51007A-61A1-43D4-A31A-C692055A7CD1}"/>
                </a:ext>
              </a:extLst>
            </p:cNvPr>
            <p:cNvSpPr/>
            <p:nvPr/>
          </p:nvSpPr>
          <p:spPr>
            <a:xfrm>
              <a:off x="-326686" y="5435087"/>
              <a:ext cx="1856843" cy="19379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78151066-ABF3-4D06-A790-7D63A3CF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01" y="5632132"/>
              <a:ext cx="1681032" cy="1034796"/>
            </a:xfrm>
            <a:prstGeom prst="rect">
              <a:avLst/>
            </a:prstGeom>
          </p:spPr>
        </p:pic>
      </p:grpSp>
      <p:pic>
        <p:nvPicPr>
          <p:cNvPr id="7" name="1 Imagen">
            <a:extLst>
              <a:ext uri="{FF2B5EF4-FFF2-40B4-BE49-F238E27FC236}">
                <a16:creationId xmlns:a16="http://schemas.microsoft.com/office/drawing/2014/main" id="{9340DD17-6391-3141-2C80-07EE8C2B13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182" y="6043741"/>
            <a:ext cx="2018057" cy="72067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234681B-4122-9820-EC4E-41A6DECF766E}"/>
              </a:ext>
            </a:extLst>
          </p:cNvPr>
          <p:cNvSpPr txBox="1"/>
          <p:nvPr/>
        </p:nvSpPr>
        <p:spPr>
          <a:xfrm>
            <a:off x="1693933" y="1941531"/>
            <a:ext cx="96200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Transferencia de </a:t>
            </a:r>
            <a:r>
              <a:rPr lang="es-ES" sz="2000" b="1" u="sng" dirty="0"/>
              <a:t>contaminantes</a:t>
            </a:r>
            <a:r>
              <a:rPr lang="es-ES" sz="2000" dirty="0"/>
              <a:t> de la atmósfera a un </a:t>
            </a:r>
            <a:r>
              <a:rPr lang="es-ES" sz="2000" b="1" u="sng" dirty="0"/>
              <a:t>receptor</a:t>
            </a:r>
            <a:r>
              <a:rPr lang="es-ES" sz="2000" dirty="0"/>
              <a:t>.</a:t>
            </a:r>
            <a:endParaRPr lang="es-CO" sz="20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3CE2C01-7A53-2E34-50B8-CDF7197C9CA9}"/>
              </a:ext>
            </a:extLst>
          </p:cNvPr>
          <p:cNvSpPr/>
          <p:nvPr/>
        </p:nvSpPr>
        <p:spPr>
          <a:xfrm>
            <a:off x="1530155" y="1081233"/>
            <a:ext cx="9191922" cy="72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Inmisión (MinAmbiente, 2015)</a:t>
            </a:r>
            <a:endParaRPr lang="es-ES" sz="20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CO" sz="2000" b="1" baseline="-25000" dirty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69D6D0C-07E7-657B-B5D9-D5FEE7422B9B}"/>
              </a:ext>
            </a:extLst>
          </p:cNvPr>
          <p:cNvSpPr txBox="1"/>
          <p:nvPr/>
        </p:nvSpPr>
        <p:spPr>
          <a:xfrm>
            <a:off x="3298499" y="6404077"/>
            <a:ext cx="62606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 dirty="0"/>
              <a:t>Fuente: MinAmbiente (2023)</a:t>
            </a:r>
          </a:p>
        </p:txBody>
      </p:sp>
      <p:pic>
        <p:nvPicPr>
          <p:cNvPr id="5122" name="Picture 2" descr="Contaminación Atmosférica | Ministerio de Ambiente y Desarrollo Sostenible">
            <a:extLst>
              <a:ext uri="{FF2B5EF4-FFF2-40B4-BE49-F238E27FC236}">
                <a16:creationId xmlns:a16="http://schemas.microsoft.com/office/drawing/2014/main" id="{46ED9E95-7A27-3835-4F72-ED38C6D40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540" y="2473534"/>
            <a:ext cx="5420920" cy="376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9E38759-EC46-CF4D-411C-8375525A0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236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05"/>
    </mc:Choice>
    <mc:Fallback>
      <p:transition spd="slow" advTm="49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06" x="311150" y="5211763"/>
          <p14:tracePt t="8817" x="473075" y="5224463"/>
          <p14:tracePt t="8823" x="527050" y="5251450"/>
          <p14:tracePt t="8832" x="620713" y="5278438"/>
          <p14:tracePt t="8838" x="688975" y="5278438"/>
          <p14:tracePt t="8848" x="782638" y="5292725"/>
          <p14:tracePt t="8859" x="904875" y="5305425"/>
          <p14:tracePt t="8864" x="931863" y="5305425"/>
          <p14:tracePt t="8873" x="1012825" y="5319713"/>
          <p14:tracePt t="8878" x="1052513" y="5319713"/>
          <p14:tracePt t="8889" x="1147763" y="5332413"/>
          <p14:tracePt t="8898" x="1255713" y="5346700"/>
          <p14:tracePt t="8902" x="1282700" y="5359400"/>
          <p14:tracePt t="8914" x="1349375" y="5359400"/>
          <p14:tracePt t="8919" x="1444625" y="5400675"/>
          <p14:tracePt t="8928" x="1539875" y="5413375"/>
          <p14:tracePt t="8939" x="1701800" y="5427663"/>
          <p14:tracePt t="8945" x="1741488" y="5427663"/>
          <p14:tracePt t="8955" x="1876425" y="5440363"/>
          <p14:tracePt t="8960" x="1917700" y="5440363"/>
          <p14:tracePt t="8971" x="1957388" y="5454650"/>
          <p14:tracePt t="8974" x="2052638" y="5454650"/>
          <p14:tracePt t="8985" x="2106613" y="5454650"/>
          <p14:tracePt t="8995" x="2173288" y="5467350"/>
          <p14:tracePt t="9001" x="2214563" y="5467350"/>
          <p14:tracePt t="9011" x="2268538" y="5481638"/>
          <p14:tracePt t="9016" x="2335213" y="5481638"/>
          <p14:tracePt t="9027" x="2389188" y="5521325"/>
          <p14:tracePt t="9033" x="2430463" y="5521325"/>
          <p14:tracePt t="9043" x="2511425" y="5521325"/>
          <p14:tracePt t="9047" x="2565400" y="5535613"/>
          <p14:tracePt t="9058" x="2619375" y="5548313"/>
          <p14:tracePt t="9064" x="2686050" y="5562600"/>
          <p14:tracePt t="9074" x="2808288" y="5589588"/>
          <p14:tracePt t="9086" x="2903538" y="5616575"/>
          <p14:tracePt t="9091" x="2930525" y="5616575"/>
          <p14:tracePt t="9098" x="2997200" y="5616575"/>
          <p14:tracePt t="9104" x="3024188" y="5616575"/>
          <p14:tracePt t="9115" x="3065463" y="5629275"/>
          <p14:tracePt t="9127" x="3105150" y="5629275"/>
          <p14:tracePt t="9131" x="3119438" y="5629275"/>
          <p14:tracePt t="9145" x="3132138" y="5656263"/>
          <p14:tracePt t="9165" x="3159125" y="5656263"/>
          <p14:tracePt t="9170" x="3173413" y="5656263"/>
          <p14:tracePt t="9181" x="3186113" y="5656263"/>
          <p14:tracePt t="9184" x="3213100" y="5656263"/>
          <p14:tracePt t="9195" x="3240088" y="5656263"/>
          <p14:tracePt t="9205" x="3308350" y="5656263"/>
          <p14:tracePt t="9210" x="3321050" y="5656263"/>
          <p14:tracePt t="9220" x="3348038" y="5656263"/>
          <p14:tracePt t="9224" x="3402013" y="5656263"/>
          <p14:tracePt t="9234" x="3443288" y="5670550"/>
          <p14:tracePt t="9245" x="3497263" y="5683250"/>
          <p14:tracePt t="9250" x="3509963" y="5697538"/>
          <p14:tracePt t="9261" x="3536950" y="5697538"/>
          <p14:tracePt t="9265" x="3551238" y="5697538"/>
          <p14:tracePt t="9275" x="3590925" y="5697538"/>
          <p14:tracePt t="9286" x="3632200" y="5697538"/>
          <p14:tracePt t="9299" x="3644900" y="5697538"/>
          <p14:tracePt t="9304" x="3659188" y="5697538"/>
          <p14:tracePt t="9307" x="3686175" y="5697538"/>
          <p14:tracePt t="9316" x="3698875" y="5710238"/>
          <p14:tracePt t="9327" x="3740150" y="5710238"/>
          <p14:tracePt t="9332" x="3779838" y="5710238"/>
          <p14:tracePt t="9340" x="3794125" y="5710238"/>
          <p14:tracePt t="9346" x="3806825" y="5710238"/>
          <p14:tracePt t="9357" x="3833813" y="5710238"/>
          <p14:tracePt t="9367" x="3887788" y="5710238"/>
          <p14:tracePt t="9372" x="3914775" y="5710238"/>
          <p14:tracePt t="9380" x="3941763" y="5710238"/>
          <p14:tracePt t="9385" x="3995738" y="5724525"/>
          <p14:tracePt t="9396" x="4022725" y="5724525"/>
          <p14:tracePt t="9406" x="4078288" y="5724525"/>
          <p14:tracePt t="9425" x="4132263" y="5737225"/>
          <p14:tracePt t="9429" x="4198938" y="5737225"/>
          <p14:tracePt t="9436" x="4225925" y="5737225"/>
          <p14:tracePt t="9447" x="4321175" y="5737225"/>
          <p14:tracePt t="9464" x="4375150" y="5737225"/>
          <p14:tracePt t="9469" x="4429125" y="5764213"/>
          <p14:tracePt t="9477" x="4468813" y="5764213"/>
          <p14:tracePt t="9486" x="4564063" y="5778500"/>
          <p14:tracePt t="9492" x="4576763" y="5778500"/>
          <p14:tracePt t="9502" x="4630738" y="5791200"/>
          <p14:tracePt t="9506" x="4672013" y="5791200"/>
          <p14:tracePt t="9516" x="4725988" y="5791200"/>
          <p14:tracePt t="9529" x="4765675" y="5791200"/>
          <p14:tracePt t="9533" x="4792663" y="5791200"/>
          <p14:tracePt t="9542" x="4846638" y="5805488"/>
          <p14:tracePt t="9559" x="4887913" y="5805488"/>
          <p14:tracePt t="9568" x="4954588" y="5805488"/>
          <p14:tracePt t="9573" x="4968875" y="5805488"/>
          <p14:tracePt t="9582" x="4995863" y="5805488"/>
          <p14:tracePt t="9588" x="5049838" y="5805488"/>
          <p14:tracePt t="9598" x="5076825" y="5805488"/>
          <p14:tracePt t="9608" x="5143500" y="5805488"/>
          <p14:tracePt t="9612" x="5157788" y="5805488"/>
          <p14:tracePt t="9624" x="5224463" y="5805488"/>
          <p14:tracePt t="9628" x="5265738" y="5805488"/>
          <p14:tracePt t="9638" x="5292725" y="5778500"/>
          <p14:tracePt t="9648" x="5346700" y="5764213"/>
          <p14:tracePt t="9654" x="5359400" y="5764213"/>
          <p14:tracePt t="9665" x="5386388" y="5751513"/>
          <p14:tracePt t="9669" x="5413375" y="5737225"/>
          <p14:tracePt t="9678" x="5468938" y="5724525"/>
          <p14:tracePt t="9688" x="5562600" y="5697538"/>
          <p14:tracePt t="9695" x="5562600" y="5683250"/>
          <p14:tracePt t="9705" x="5616575" y="5656263"/>
          <p14:tracePt t="9709" x="5697538" y="5602288"/>
          <p14:tracePt t="9718" x="5711825" y="5589588"/>
          <p14:tracePt t="9728" x="5751513" y="5548313"/>
          <p14:tracePt t="9734" x="5765800" y="5535613"/>
          <p14:tracePt t="9747" x="5792788" y="5508625"/>
          <p14:tracePt t="9749" x="5792788" y="5494338"/>
          <p14:tracePt t="9760" x="5819775" y="5467350"/>
          <p14:tracePt t="9771" x="5846763" y="5400675"/>
          <p14:tracePt t="9780" x="5846763" y="5386388"/>
          <p14:tracePt t="9784" x="5846763" y="5359400"/>
          <p14:tracePt t="9790" x="5873750" y="5292725"/>
          <p14:tracePt t="9800" x="5873750" y="5278438"/>
          <p14:tracePt t="9810" x="5913438" y="5197475"/>
          <p14:tracePt t="9831" x="5913438" y="5170488"/>
          <p14:tracePt t="9840" x="5913438" y="5143500"/>
          <p14:tracePt t="9850" x="5913438" y="5102225"/>
          <p14:tracePt t="9854" x="5913438" y="5075238"/>
          <p14:tracePt t="9866" x="5913438" y="5035550"/>
          <p14:tracePt t="9870" x="5913438" y="5021263"/>
          <p14:tracePt t="9880" x="5913438" y="4981575"/>
          <p14:tracePt t="9890" x="5913438" y="4940300"/>
          <p14:tracePt t="9896" x="5900738" y="4927600"/>
          <p14:tracePt t="9907" x="5873750" y="4886325"/>
          <p14:tracePt t="9912" x="5846763" y="4846638"/>
          <p14:tracePt t="9920" x="5819775" y="4819650"/>
          <p14:tracePt t="9931" x="5792788" y="4792663"/>
          <p14:tracePt t="9939" x="5792788" y="4778375"/>
          <p14:tracePt t="9946" x="5778500" y="4765675"/>
          <p14:tracePt t="9950" x="5751513" y="4751388"/>
          <p14:tracePt t="9960" x="5724525" y="4738688"/>
          <p14:tracePt t="9970" x="5670550" y="4724400"/>
          <p14:tracePt t="9976" x="5643563" y="4724400"/>
          <p14:tracePt t="9987" x="5630863" y="4711700"/>
          <p14:tracePt t="9992" x="5603875" y="4711700"/>
          <p14:tracePt t="10002" x="5562600" y="4697413"/>
          <p14:tracePt t="10014" x="5508625" y="4697413"/>
          <p14:tracePt t="10018" x="5481638" y="4697413"/>
          <p14:tracePt t="10026" x="5441950" y="4697413"/>
          <p14:tracePt t="10032" x="5386388" y="4697413"/>
          <p14:tracePt t="10043" x="5346700" y="4697413"/>
          <p14:tracePt t="10053" x="5251450" y="4697413"/>
          <p14:tracePt t="10067" x="5224463" y="4697413"/>
          <p14:tracePt t="10072" x="5197475" y="4697413"/>
          <p14:tracePt t="10083" x="5184775" y="4697413"/>
          <p14:tracePt t="10092" x="5157788" y="4697413"/>
          <p14:tracePt t="10096" x="5130800" y="4711700"/>
          <p14:tracePt t="10109" x="5089525" y="4711700"/>
          <p14:tracePt t="10113" x="5076825" y="4711700"/>
          <p14:tracePt t="10122" x="5049838" y="4711700"/>
          <p14:tracePt t="10133" x="5022850" y="4724400"/>
          <p14:tracePt t="10143" x="5008563" y="4724400"/>
          <p14:tracePt t="10148" x="4995863" y="4724400"/>
          <p14:tracePt t="10154" x="4981575" y="4738688"/>
          <p14:tracePt t="10163" x="4968875" y="4738688"/>
          <p14:tracePt t="10173" x="4954588" y="4738688"/>
          <p14:tracePt t="10205" x="4941888" y="4738688"/>
          <p14:tracePt t="10214" x="4914900" y="4738688"/>
          <p14:tracePt t="10228" x="4887913" y="4738688"/>
          <p14:tracePt t="10234" x="4873625" y="4738688"/>
          <p14:tracePt t="10245" x="4860925" y="4738688"/>
          <p14:tracePt t="10255" x="4819650" y="4738688"/>
          <p14:tracePt t="10269" x="4806950" y="4738688"/>
          <p14:tracePt t="10274" x="4792663" y="4738688"/>
          <p14:tracePt t="10297" x="4765675" y="4738688"/>
          <p14:tracePt t="10300" x="4738688" y="4738688"/>
          <p14:tracePt t="10308" x="4725988" y="4738688"/>
          <p14:tracePt t="10314" x="4684713" y="4738688"/>
          <p14:tracePt t="10326" x="4657725" y="4738688"/>
          <p14:tracePt t="10334" x="4603750" y="4738688"/>
          <p14:tracePt t="10340" x="4576763" y="4738688"/>
          <p14:tracePt t="10351" x="4522788" y="4738688"/>
          <p14:tracePt t="10355" x="4495800" y="4765675"/>
          <p14:tracePt t="10364" x="4468813" y="4765675"/>
          <p14:tracePt t="10375" x="4402138" y="4765675"/>
          <p14:tracePt t="10380" x="4375150" y="4765675"/>
          <p14:tracePt t="10395" x="4333875" y="4765675"/>
          <p14:tracePt t="10405" x="4321175" y="4765675"/>
          <p14:tracePt t="10415" x="4279900" y="4765675"/>
          <p14:tracePt t="10426" x="4252913" y="4765675"/>
          <p14:tracePt t="10436" x="4240213" y="4765675"/>
          <p14:tracePt t="10447" x="4225925" y="4778375"/>
          <p14:tracePt t="10461" x="4213225" y="4778375"/>
          <p14:tracePt t="10499" x="4198938" y="4778375"/>
          <p14:tracePt t="10507" x="4186238" y="4778375"/>
          <p14:tracePt t="10516" x="4159250" y="4778375"/>
          <p14:tracePt t="10526" x="4144963" y="4778375"/>
          <p14:tracePt t="10541" x="4105275" y="4778375"/>
          <p14:tracePt t="10550" x="4090988" y="4778375"/>
          <p14:tracePt t="10557" x="4078288" y="4778375"/>
          <p14:tracePt t="10568" x="4037013" y="4778375"/>
          <p14:tracePt t="10583" x="4010025" y="4778375"/>
          <p14:tracePt t="10600" x="3983038" y="4778375"/>
          <p14:tracePt t="10608" x="3968750" y="4778375"/>
          <p14:tracePt t="10632" x="3929063" y="4805363"/>
          <p14:tracePt t="10642" x="3929063" y="4819650"/>
          <p14:tracePt t="10666" x="3914775" y="4819650"/>
          <p14:tracePt t="10680" x="3902075" y="4832350"/>
          <p14:tracePt t="10697" x="3887788" y="4832350"/>
          <p14:tracePt t="10707" x="3887788" y="4859338"/>
          <p14:tracePt t="10712" x="3875088" y="4859338"/>
          <p14:tracePt t="10721" x="3848100" y="4859338"/>
          <p14:tracePt t="10726" x="3833813" y="4886325"/>
          <p14:tracePt t="10746" x="3794125" y="4900613"/>
          <p14:tracePt t="10753" x="3779838" y="4913313"/>
          <p14:tracePt t="10764" x="3767138" y="4927600"/>
          <p14:tracePt t="10777" x="3767138" y="4954588"/>
          <p14:tracePt t="10782" x="3752850" y="4954588"/>
          <p14:tracePt t="10794" x="3740150" y="4981575"/>
          <p14:tracePt t="10804" x="3740150" y="4994275"/>
          <p14:tracePt t="10810" x="3740150" y="5008563"/>
          <p14:tracePt t="10819" x="3740150" y="5021263"/>
          <p14:tracePt t="10823" x="3740150" y="5035550"/>
          <p14:tracePt t="10833" x="3740150" y="5048250"/>
          <p14:tracePt t="10842" x="3740150" y="5075238"/>
          <p14:tracePt t="10861" x="3740150" y="5102225"/>
          <p14:tracePt t="10865" x="3740150" y="5116513"/>
          <p14:tracePt t="10872" x="3740150" y="5157788"/>
          <p14:tracePt t="10882" x="3740150" y="5184775"/>
          <p14:tracePt t="10899" x="3740150" y="5197475"/>
          <p14:tracePt t="10905" x="3740150" y="5211763"/>
          <p14:tracePt t="11259" x="3740150" y="5224463"/>
          <p14:tracePt t="11263" x="3740150" y="5238750"/>
          <p14:tracePt t="11270" x="3740150" y="5251450"/>
          <p14:tracePt t="11277" x="3740150" y="5278438"/>
          <p14:tracePt t="11282" x="3740150" y="5292725"/>
          <p14:tracePt t="11294" x="3752850" y="5319713"/>
          <p14:tracePt t="11302" x="3767138" y="5332413"/>
          <p14:tracePt t="11307" x="3767138" y="5359400"/>
          <p14:tracePt t="11317" x="3794125" y="5359400"/>
          <p14:tracePt t="11322" x="3806825" y="5373688"/>
          <p14:tracePt t="11333" x="3821113" y="5400675"/>
          <p14:tracePt t="11344" x="3848100" y="5427663"/>
          <p14:tracePt t="11348" x="3875088" y="5454650"/>
          <p14:tracePt t="11363" x="3902075" y="5481638"/>
          <p14:tracePt t="11374" x="3914775" y="5494338"/>
          <p14:tracePt t="11383" x="3941763" y="5535613"/>
          <p14:tracePt t="11393" x="3968750" y="5548313"/>
          <p14:tracePt t="11398" x="3995738" y="5548313"/>
          <p14:tracePt t="11403" x="4022725" y="5575300"/>
          <p14:tracePt t="11412" x="4078288" y="5575300"/>
          <p14:tracePt t="11424" x="4186238" y="5629275"/>
          <p14:tracePt t="11429" x="4225925" y="5629275"/>
          <p14:tracePt t="11439" x="4279900" y="5670550"/>
          <p14:tracePt t="11442" x="4333875" y="5683250"/>
          <p14:tracePt t="11453" x="4375150" y="5697538"/>
          <p14:tracePt t="11463" x="4414838" y="5697538"/>
          <p14:tracePt t="11468" x="4456113" y="5697538"/>
          <p14:tracePt t="11479" x="4495800" y="5697538"/>
          <p14:tracePt t="11484" x="4564063" y="5710238"/>
          <p14:tracePt t="11495" x="4618038" y="5710238"/>
          <p14:tracePt t="11505" x="4699000" y="5710238"/>
          <p14:tracePt t="11509" x="4725988" y="5710238"/>
          <p14:tracePt t="11518" x="4752975" y="5710238"/>
          <p14:tracePt t="11525" x="4806950" y="5697538"/>
          <p14:tracePt t="11535" x="4833938" y="5670550"/>
          <p14:tracePt t="11545" x="4887913" y="5670550"/>
          <p14:tracePt t="11550" x="4900613" y="5656263"/>
          <p14:tracePt t="11558" x="4927600" y="5643563"/>
          <p14:tracePt t="11564" x="4954588" y="5616575"/>
          <p14:tracePt t="11577" x="4981575" y="5602288"/>
          <p14:tracePt t="11586" x="5008563" y="5508625"/>
          <p14:tracePt t="11588" x="5022850" y="5481638"/>
          <p14:tracePt t="11601" x="5035550" y="5440363"/>
          <p14:tracePt t="11605" x="5035550" y="5400675"/>
          <p14:tracePt t="11615" x="5035550" y="5359400"/>
          <p14:tracePt t="11626" x="5035550" y="5278438"/>
          <p14:tracePt t="11630" x="5035550" y="5265738"/>
          <p14:tracePt t="11641" x="5035550" y="5238750"/>
          <p14:tracePt t="11645" x="5035550" y="5184775"/>
          <p14:tracePt t="11655" x="5035550" y="5143500"/>
          <p14:tracePt t="11666" x="5035550" y="5129213"/>
          <p14:tracePt t="11670" x="5035550" y="5102225"/>
          <p14:tracePt t="11681" x="5035550" y="5089525"/>
          <p14:tracePt t="12328" x="5035550" y="5075238"/>
          <p14:tracePt t="12531" x="5022850" y="5062538"/>
          <p14:tracePt t="12600" x="5008563" y="5062538"/>
          <p14:tracePt t="12610" x="5008563" y="5048250"/>
          <p14:tracePt t="12623" x="4995863" y="5035550"/>
          <p14:tracePt t="12675" x="4968875" y="5021263"/>
          <p14:tracePt t="12686" x="4968875" y="5008563"/>
          <p14:tracePt t="12707" x="4941888" y="4994275"/>
          <p14:tracePt t="12719" x="4914900" y="4981575"/>
          <p14:tracePt t="12794" x="4914900" y="4967288"/>
          <p14:tracePt t="12815" x="4900613" y="4967288"/>
          <p14:tracePt t="12825" x="4887913" y="4954588"/>
          <p14:tracePt t="12941" x="4887913" y="4940300"/>
          <p14:tracePt t="13140" x="4873625" y="4940300"/>
          <p14:tracePt t="13154" x="4860925" y="4927600"/>
          <p14:tracePt t="13176" x="4846638" y="4913313"/>
          <p14:tracePt t="13202" x="4833938" y="4913313"/>
          <p14:tracePt t="13209" x="4819650" y="4913313"/>
          <p14:tracePt t="13219" x="4806950" y="4900613"/>
          <p14:tracePt t="13268" x="4792663" y="4900613"/>
          <p14:tracePt t="13275" x="4779963" y="4900613"/>
          <p14:tracePt t="13295" x="4779963" y="4886325"/>
          <p14:tracePt t="13299" x="4752975" y="4886325"/>
          <p14:tracePt t="13308" x="4738688" y="4873625"/>
          <p14:tracePt t="13314" x="4711700" y="4859338"/>
          <p14:tracePt t="13332" x="4684713" y="4859338"/>
          <p14:tracePt t="13340" x="4672013" y="4859338"/>
          <p14:tracePt t="13351" x="4657725" y="4832350"/>
          <p14:tracePt t="13356" x="4645025" y="4832350"/>
          <p14:tracePt t="13389" x="4630738" y="4832350"/>
          <p14:tracePt t="13402" x="4618038" y="4832350"/>
          <p14:tracePt t="13410" x="4576763" y="4832350"/>
          <p14:tracePt t="13422" x="4564063" y="4832350"/>
          <p14:tracePt t="13431" x="4549775" y="4846638"/>
          <p14:tracePt t="13436" x="4522788" y="4846638"/>
          <p14:tracePt t="13447" x="4483100" y="4859338"/>
          <p14:tracePt t="13453" x="4468813" y="4873625"/>
          <p14:tracePt t="13462" x="4429125" y="4886325"/>
          <p14:tracePt t="13473" x="4402138" y="4886325"/>
          <p14:tracePt t="13479" x="4387850" y="4886325"/>
          <p14:tracePt t="13486" x="4360863" y="4886325"/>
          <p14:tracePt t="13497" x="4348163" y="4886325"/>
          <p14:tracePt t="13515" x="4333875" y="4886325"/>
          <p14:tracePt t="13518" x="4321175" y="4886325"/>
          <p14:tracePt t="13527" x="4306888" y="4886325"/>
          <p14:tracePt t="13548" x="4294188" y="4886325"/>
          <p14:tracePt t="13553" x="4279900" y="4886325"/>
          <p14:tracePt t="13582" x="4252913" y="4886325"/>
          <p14:tracePt t="13593" x="4240213" y="4886325"/>
          <p14:tracePt t="14140" x="4213225" y="4900613"/>
          <p14:tracePt t="14152" x="4198938" y="4927600"/>
          <p14:tracePt t="14169" x="4198938" y="4940300"/>
          <p14:tracePt t="14176" x="4186238" y="4954588"/>
          <p14:tracePt t="14214" x="4171950" y="4954588"/>
          <p14:tracePt t="14223" x="4159250" y="4967288"/>
          <p14:tracePt t="14250" x="4159250" y="4994275"/>
          <p14:tracePt t="14265" x="4132263" y="5008563"/>
          <p14:tracePt t="14286" x="4117975" y="5021263"/>
          <p14:tracePt t="14316" x="4105275" y="5035550"/>
          <p14:tracePt t="14445" x="4090988" y="5048250"/>
          <p14:tracePt t="14457" x="4064000" y="5075238"/>
          <p14:tracePt t="14471" x="4064000" y="5089525"/>
          <p14:tracePt t="14476" x="4037013" y="5102225"/>
          <p14:tracePt t="14498" x="3995738" y="5116513"/>
          <p14:tracePt t="14512" x="3995738" y="5129213"/>
          <p14:tracePt t="14626" x="3995738" y="5143500"/>
          <p14:tracePt t="14654" x="3983038" y="5170488"/>
          <p14:tracePt t="14841" x="3983038" y="5197475"/>
          <p14:tracePt t="14848" x="3983038" y="5211763"/>
          <p14:tracePt t="14859" x="3983038" y="5238750"/>
          <p14:tracePt t="15364" x="3995738" y="5238750"/>
          <p14:tracePt t="15373" x="4022725" y="5238750"/>
          <p14:tracePt t="15379" x="4037013" y="5211763"/>
          <p14:tracePt t="15389" x="4049713" y="5197475"/>
          <p14:tracePt t="15400" x="4078288" y="5184775"/>
          <p14:tracePt t="15404" x="4090988" y="5157788"/>
          <p14:tracePt t="15419" x="4105275" y="5143500"/>
          <p14:tracePt t="15429" x="4117975" y="5129213"/>
          <p14:tracePt t="15438" x="4144963" y="5102225"/>
          <p14:tracePt t="15456" x="4144963" y="5089525"/>
          <p14:tracePt t="15460" x="4159250" y="5089525"/>
          <p14:tracePt t="15480" x="4171950" y="5075238"/>
          <p14:tracePt t="15519" x="4198938" y="5075238"/>
          <p14:tracePt t="15543" x="4225925" y="5048250"/>
          <p14:tracePt t="15551" x="4240213" y="5035550"/>
          <p14:tracePt t="15561" x="4267200" y="4994275"/>
          <p14:tracePt t="15565" x="4279900" y="4994275"/>
          <p14:tracePt t="15575" x="4279900" y="4981575"/>
          <p14:tracePt t="15580" x="4306888" y="4954588"/>
          <p14:tracePt t="15603" x="4321175" y="4940300"/>
          <p14:tracePt t="15641" x="4333875" y="4940300"/>
          <p14:tracePt t="15646" x="4333875" y="4913313"/>
          <p14:tracePt t="15661" x="4360863" y="4913313"/>
          <p14:tracePt t="15670" x="4402138" y="4900613"/>
          <p14:tracePt t="15681" x="4414838" y="4900613"/>
          <p14:tracePt t="15697" x="4441825" y="4900613"/>
          <p14:tracePt t="15701" x="4456113" y="4900613"/>
          <p14:tracePt t="15712" x="4495800" y="4900613"/>
          <p14:tracePt t="15720" x="4537075" y="4900613"/>
          <p14:tracePt t="15737" x="4591050" y="4900613"/>
          <p14:tracePt t="15753" x="4630738" y="4900613"/>
          <p14:tracePt t="15763" x="4645025" y="4900613"/>
          <p14:tracePt t="15783" x="4672013" y="4886325"/>
          <p14:tracePt t="15793" x="4684713" y="4886325"/>
          <p14:tracePt t="15807" x="4684713" y="4873625"/>
          <p14:tracePt t="15817" x="4699000" y="4873625"/>
          <p14:tracePt t="15822" x="4711700" y="4873625"/>
          <p14:tracePt t="15833" x="4711700" y="4859338"/>
          <p14:tracePt t="15842" x="4725988" y="4859338"/>
          <p14:tracePt t="15871" x="4752975" y="4859338"/>
          <p14:tracePt t="15901" x="4779963" y="4859338"/>
          <p14:tracePt t="15906" x="4792663" y="4859338"/>
          <p14:tracePt t="15915" x="4806950" y="4859338"/>
          <p14:tracePt t="15920" x="4846638" y="4859338"/>
          <p14:tracePt t="15940" x="4887913" y="4859338"/>
          <p14:tracePt t="15957" x="4900613" y="4859338"/>
          <p14:tracePt t="15959" x="4941888" y="4859338"/>
          <p14:tracePt t="15981" x="4981575" y="4859338"/>
          <p14:tracePt t="15986" x="5008563" y="4859338"/>
          <p14:tracePt t="15997" x="5049838" y="4859338"/>
          <p14:tracePt t="16002" x="5062538" y="4859338"/>
          <p14:tracePt t="16013" x="5089525" y="4859338"/>
          <p14:tracePt t="16023" x="5116513" y="4859338"/>
          <p14:tracePt t="16037" x="5130800" y="4859338"/>
          <p14:tracePt t="16054" x="5143500" y="4859338"/>
          <p14:tracePt t="16064" x="5157788" y="4859338"/>
          <p14:tracePt t="16084" x="5170488" y="4859338"/>
          <p14:tracePt t="16094" x="5184775" y="4859338"/>
          <p14:tracePt t="16109" x="5211763" y="4859338"/>
          <p14:tracePt t="16130" x="5224463" y="4859338"/>
          <p14:tracePt t="16138" x="5238750" y="4859338"/>
          <p14:tracePt t="16157" x="5251450" y="4859338"/>
          <p14:tracePt t="16165" x="5278438" y="4859338"/>
          <p14:tracePt t="16169" x="5292725" y="4859338"/>
          <p14:tracePt t="16179" x="5319713" y="4873625"/>
          <p14:tracePt t="16188" x="5319713" y="4886325"/>
          <p14:tracePt t="16194" x="5346700" y="4900613"/>
          <p14:tracePt t="16205" x="5359400" y="4913313"/>
          <p14:tracePt t="16760" x="5332413" y="4913313"/>
          <p14:tracePt t="16770" x="5292725" y="4913313"/>
          <p14:tracePt t="16774" x="5278438" y="4913313"/>
          <p14:tracePt t="16786" x="5251450" y="4900613"/>
          <p14:tracePt t="16802" x="5238750" y="4900613"/>
          <p14:tracePt t="16811" x="5211763" y="4886325"/>
          <p14:tracePt t="16817" x="5211763" y="4873625"/>
          <p14:tracePt t="16824" x="5184775" y="4846638"/>
          <p14:tracePt t="16831" x="5170488" y="4846638"/>
          <p14:tracePt t="16840" x="5157788" y="4792663"/>
          <p14:tracePt t="16851" x="5116513" y="4738688"/>
          <p14:tracePt t="16857" x="5076825" y="4684713"/>
          <p14:tracePt t="16866" x="5062538" y="4657725"/>
          <p14:tracePt t="16878" x="5049838" y="4630738"/>
          <p14:tracePt t="16888" x="5035550" y="4616450"/>
          <p14:tracePt t="16897" x="5035550" y="4589463"/>
          <p14:tracePt t="16908" x="5035550" y="4576763"/>
          <p14:tracePt t="16913" x="5035550" y="4562475"/>
          <p14:tracePt t="16924" x="5022850" y="4549775"/>
          <p14:tracePt t="16929" x="5008563" y="4535488"/>
          <p14:tracePt t="16947" x="5008563" y="4522788"/>
          <p14:tracePt t="16952" x="5008563" y="4495800"/>
          <p14:tracePt t="16967" x="5008563" y="4481513"/>
          <p14:tracePt t="16977" x="5008563" y="4454525"/>
          <p14:tracePt t="17485" x="5008563" y="4441825"/>
          <p14:tracePt t="17548" x="4995863" y="4441825"/>
          <p14:tracePt t="17630" x="4981575" y="4441825"/>
          <p14:tracePt t="17643" x="4968875" y="4441825"/>
          <p14:tracePt t="17660" x="4954588" y="4441825"/>
          <p14:tracePt t="17669" x="4941888" y="4441825"/>
          <p14:tracePt t="17679" x="4927600" y="4441825"/>
          <p14:tracePt t="17843" x="4914900" y="4441825"/>
          <p14:tracePt t="17851" x="4887913" y="4441825"/>
          <p14:tracePt t="17857" x="4873625" y="4427538"/>
          <p14:tracePt t="17865" x="4846638" y="4400550"/>
          <p14:tracePt t="17870" x="4819650" y="4387850"/>
          <p14:tracePt t="17881" x="4806950" y="4387850"/>
          <p14:tracePt t="17891" x="4765675" y="4387850"/>
          <p14:tracePt t="17902" x="4752975" y="4387850"/>
          <p14:tracePt t="17907" x="4738688" y="4373563"/>
          <p14:tracePt t="17915" x="4725988" y="4373563"/>
          <p14:tracePt t="17922" x="4699000" y="4360863"/>
          <p14:tracePt t="17931" x="4657725" y="4346575"/>
          <p14:tracePt t="17953" x="4630738" y="4333875"/>
          <p14:tracePt t="17961" x="4618038" y="4319588"/>
          <p14:tracePt t="17972" x="4603750" y="4319588"/>
          <p14:tracePt t="17976" x="4591050" y="4306888"/>
          <p14:tracePt t="17986" x="4549775" y="4279900"/>
          <p14:tracePt t="17990" x="4495800" y="4265613"/>
          <p14:tracePt t="18000" x="4441825" y="4265613"/>
          <p14:tracePt t="18011" x="4375150" y="4238625"/>
          <p14:tracePt t="18016" x="4360863" y="4238625"/>
          <p14:tracePt t="18029" x="4333875" y="4225925"/>
          <p14:tracePt t="18033" x="4279900" y="4225925"/>
          <p14:tracePt t="18040" x="4240213" y="4225925"/>
          <p14:tracePt t="18050" x="4186238" y="4184650"/>
          <p14:tracePt t="18063" x="4171950" y="4184650"/>
          <p14:tracePt t="18066" x="4144963" y="4184650"/>
          <p14:tracePt t="18073" x="4078288" y="4157663"/>
          <p14:tracePt t="18083" x="4037013" y="4157663"/>
          <p14:tracePt t="18093" x="3968750" y="4144963"/>
          <p14:tracePt t="18097" x="3956050" y="4144963"/>
          <p14:tracePt t="18108" x="3956050" y="4130675"/>
          <p14:tracePt t="18113" x="3929063" y="4130675"/>
          <p14:tracePt t="18129" x="3902075" y="4117975"/>
          <p14:tracePt t="18170" x="3887788" y="4117975"/>
          <p14:tracePt t="18189" x="3875088" y="4117975"/>
          <p14:tracePt t="18285" x="3860800" y="4117975"/>
          <p14:tracePt t="18374" x="3875088" y="4130675"/>
          <p14:tracePt t="18381" x="3902075" y="4171950"/>
          <p14:tracePt t="18392" x="3929063" y="4184650"/>
          <p14:tracePt t="18409" x="3956050" y="4198938"/>
          <p14:tracePt t="18415" x="3995738" y="4198938"/>
          <p14:tracePt t="18420" x="4022725" y="4211638"/>
          <p14:tracePt t="18430" x="4078288" y="4211638"/>
          <p14:tracePt t="18437" x="4090988" y="4211638"/>
          <p14:tracePt t="18447" x="4105275" y="4211638"/>
          <p14:tracePt t="18451" x="4117975" y="4225925"/>
          <p14:tracePt t="18461" x="4132263" y="4225925"/>
          <p14:tracePt t="18470" x="4186238" y="4238625"/>
          <p14:tracePt t="18480" x="4198938" y="4238625"/>
          <p14:tracePt t="18486" x="4225925" y="4238625"/>
          <p14:tracePt t="18491" x="4240213" y="4238625"/>
          <p14:tracePt t="18503" x="4267200" y="4252913"/>
          <p14:tracePt t="18520" x="4279900" y="4252913"/>
          <p14:tracePt t="18910" x="4294188" y="4252913"/>
          <p14:tracePt t="18916" x="4321175" y="4252913"/>
          <p14:tracePt t="18923" x="4348163" y="4252913"/>
          <p14:tracePt t="18929" x="4402138" y="4252913"/>
          <p14:tracePt t="18936" x="4468813" y="4252913"/>
          <p14:tracePt t="18948" x="4522788" y="4252913"/>
          <p14:tracePt t="18953" x="4537075" y="4252913"/>
          <p14:tracePt t="18962" x="4603750" y="4252913"/>
          <p14:tracePt t="18968" x="4630738" y="4252913"/>
          <p14:tracePt t="18978" x="4684713" y="4252913"/>
          <p14:tracePt t="18984" x="4711700" y="4252913"/>
          <p14:tracePt t="18995" x="4752975" y="4265613"/>
          <p14:tracePt t="19005" x="4806950" y="4265613"/>
          <p14:tracePt t="19008" x="4833938" y="4265613"/>
          <p14:tracePt t="19019" x="4860925" y="4265613"/>
          <p14:tracePt t="19025" x="4900613" y="4265613"/>
          <p14:tracePt t="19034" x="4914900" y="4265613"/>
          <p14:tracePt t="19040" x="4941888" y="4265613"/>
          <p14:tracePt t="19137" x="4954588" y="4265613"/>
          <p14:tracePt t="19174" x="4968875" y="4265613"/>
          <p14:tracePt t="19181" x="4981575" y="4279900"/>
          <p14:tracePt t="19186" x="4995863" y="4279900"/>
          <p14:tracePt t="19203" x="5022850" y="4279900"/>
          <p14:tracePt t="19215" x="5035550" y="4279900"/>
          <p14:tracePt t="19224" x="5076825" y="4279900"/>
          <p14:tracePt t="19227" x="5089525" y="4279900"/>
          <p14:tracePt t="19236" x="5103813" y="4279900"/>
          <p14:tracePt t="19242" x="5130800" y="4279900"/>
          <p14:tracePt t="19252" x="5143500" y="4279900"/>
          <p14:tracePt t="21115" x="5143500" y="4265613"/>
          <p14:tracePt t="21121" x="5143500" y="4252913"/>
          <p14:tracePt t="21124" x="5143500" y="4238625"/>
          <p14:tracePt t="21132" x="5103813" y="4211638"/>
          <p14:tracePt t="21143" x="5049838" y="4130675"/>
          <p14:tracePt t="21148" x="5035550" y="4117975"/>
          <p14:tracePt t="21158" x="4995863" y="4064000"/>
          <p14:tracePt t="21162" x="4968875" y="4022725"/>
          <p14:tracePt t="21175" x="4954588" y="3995738"/>
          <p14:tracePt t="21185" x="4927600" y="3902075"/>
          <p14:tracePt t="21189" x="4927600" y="3887788"/>
          <p14:tracePt t="21198" x="4900613" y="3794125"/>
          <p14:tracePt t="21204" x="4887913" y="3794125"/>
          <p14:tracePt t="21214" x="4887913" y="3752850"/>
          <p14:tracePt t="21226" x="4887913" y="3671888"/>
          <p14:tracePt t="21228" x="4887913" y="3659188"/>
          <p14:tracePt t="21239" x="4887913" y="3617913"/>
          <p14:tracePt t="21244" x="4887913" y="3578225"/>
          <p14:tracePt t="21257" x="4887913" y="3563938"/>
          <p14:tracePt t="21264" x="4887913" y="3509963"/>
          <p14:tracePt t="21268" x="4887913" y="3482975"/>
          <p14:tracePt t="21278" x="4887913" y="3414713"/>
          <p14:tracePt t="21284" x="4887913" y="3402013"/>
          <p14:tracePt t="21295" x="4887913" y="3348038"/>
          <p14:tracePt t="21305" x="4887913" y="3294063"/>
          <p14:tracePt t="21311" x="4887913" y="3279775"/>
          <p14:tracePt t="21320" x="4900613" y="3240088"/>
          <p14:tracePt t="21330" x="4900613" y="3225800"/>
          <p14:tracePt t="21345" x="4914900" y="3213100"/>
          <p14:tracePt t="21363" x="4914900" y="3198813"/>
          <p14:tracePt t="21386" x="4914900" y="3171825"/>
          <p14:tracePt t="21396" x="4927600" y="3159125"/>
          <p14:tracePt t="21482" x="4927600" y="3144838"/>
          <p14:tracePt t="21491" x="4927600" y="3132138"/>
          <p14:tracePt t="21501" x="4927600" y="3117850"/>
          <p14:tracePt t="21525" x="4900613" y="3117850"/>
          <p14:tracePt t="21564" x="4887913" y="3117850"/>
          <p14:tracePt t="21587" x="4873625" y="3117850"/>
          <p14:tracePt t="21603" x="4846638" y="3117850"/>
          <p14:tracePt t="21925" x="4860925" y="3117850"/>
          <p14:tracePt t="21930" x="4873625" y="3117850"/>
          <p14:tracePt t="21944" x="4887913" y="3117850"/>
          <p14:tracePt t="21960" x="4914900" y="3117850"/>
          <p14:tracePt t="21997" x="4927600" y="3117850"/>
          <p14:tracePt t="22007" x="4941888" y="3117850"/>
          <p14:tracePt t="22021" x="4968875" y="3117850"/>
          <p14:tracePt t="22025" x="4981575" y="3117850"/>
          <p14:tracePt t="22048" x="5022850" y="3117850"/>
          <p14:tracePt t="22058" x="5035550" y="3117850"/>
          <p14:tracePt t="22066" x="5049838" y="3117850"/>
          <p14:tracePt t="22081" x="5076825" y="3117850"/>
          <p14:tracePt t="22104" x="5089525" y="3117850"/>
          <p14:tracePt t="22109" x="5103813" y="3117850"/>
          <p14:tracePt t="22127" x="5143500" y="3117850"/>
          <p14:tracePt t="22133" x="5157788" y="3117850"/>
          <p14:tracePt t="22143" x="5197475" y="3105150"/>
          <p14:tracePt t="22147" x="5211763" y="3105150"/>
          <p14:tracePt t="22157" x="5224463" y="3105150"/>
          <p14:tracePt t="22168" x="5251450" y="3105150"/>
          <p14:tracePt t="22177" x="5265738" y="3105150"/>
          <p14:tracePt t="22187" x="5278438" y="3105150"/>
          <p14:tracePt t="22198" x="5292725" y="3105150"/>
          <p14:tracePt t="22207" x="5305425" y="3105150"/>
          <p14:tracePt t="22213" x="5319713" y="3105150"/>
          <p14:tracePt t="22222" x="5359400" y="3105150"/>
          <p14:tracePt t="22233" x="5386388" y="3105150"/>
          <p14:tracePt t="22244" x="5413375" y="3105150"/>
          <p14:tracePt t="22259" x="5427663" y="3105150"/>
          <p14:tracePt t="22263" x="5441950" y="3105150"/>
          <p14:tracePt t="22279" x="5454650" y="3105150"/>
          <p14:tracePt t="22288" x="5481638" y="3105150"/>
          <p14:tracePt t="22302" x="5495925" y="3105150"/>
          <p14:tracePt t="22308" x="5508625" y="3105150"/>
          <p14:tracePt t="22319" x="5535613" y="3105150"/>
          <p14:tracePt t="22330" x="5549900" y="3105150"/>
          <p14:tracePt t="22339" x="5562600" y="3105150"/>
          <p14:tracePt t="22344" x="5576888" y="3105150"/>
          <p14:tracePt t="22367" x="5589588" y="3105150"/>
          <p14:tracePt t="22371" x="5603875" y="3105150"/>
          <p14:tracePt t="22400" x="5616575" y="3105150"/>
          <p14:tracePt t="22409" x="5630863" y="3105150"/>
          <p14:tracePt t="22448" x="5643563" y="3105150"/>
          <p14:tracePt t="22462" x="5657850" y="3078163"/>
          <p14:tracePt t="22477" x="5670550" y="3078163"/>
          <p14:tracePt t="22506" x="5684838" y="3078163"/>
          <p14:tracePt t="22524" x="5711825" y="3078163"/>
          <p14:tracePt t="23297" x="5724525" y="3078163"/>
          <p14:tracePt t="24489" x="5738813" y="3078163"/>
          <p14:tracePt t="24571" x="5738813" y="3063875"/>
          <p14:tracePt t="24611" x="5711825" y="3063875"/>
          <p14:tracePt t="24636" x="5697538" y="3063875"/>
          <p14:tracePt t="24645" x="5684838" y="3063875"/>
          <p14:tracePt t="24652" x="5670550" y="3063875"/>
          <p14:tracePt t="24671" x="5643563" y="3063875"/>
          <p14:tracePt t="24677" x="5643563" y="3078163"/>
          <p14:tracePt t="24682" x="5630863" y="3078163"/>
          <p14:tracePt t="24690" x="5616575" y="3090863"/>
          <p14:tracePt t="24717" x="5603875" y="3090863"/>
          <p14:tracePt t="24747" x="5589588" y="3090863"/>
          <p14:tracePt t="24760" x="5576888" y="3090863"/>
          <p14:tracePt t="24904" x="5535613" y="3105150"/>
          <p14:tracePt t="27243" x="5535613" y="3117850"/>
          <p14:tracePt t="27279" x="5549900" y="3132138"/>
          <p14:tracePt t="27495" x="5549900" y="3159125"/>
          <p14:tracePt t="27602" x="5549900" y="3171825"/>
          <p14:tracePt t="27763" x="5549900" y="3186113"/>
          <p14:tracePt t="27770" x="5562600" y="3198813"/>
          <p14:tracePt t="27797" x="5576888" y="3198813"/>
          <p14:tracePt t="27808" x="5576888" y="3213100"/>
          <p14:tracePt t="27828" x="5576888" y="3225800"/>
          <p14:tracePt t="27833" x="5589588" y="3240088"/>
          <p14:tracePt t="27848" x="5589588" y="3252788"/>
          <p14:tracePt t="27856" x="5603875" y="3267075"/>
          <p14:tracePt t="27873" x="5603875" y="3279775"/>
          <p14:tracePt t="27883" x="5616575" y="3294063"/>
          <p14:tracePt t="27894" x="5616575" y="3306763"/>
          <p14:tracePt t="27924" x="5616575" y="3348038"/>
          <p14:tracePt t="27954" x="5630863" y="3348038"/>
          <p14:tracePt t="27964" x="5630863" y="3360738"/>
          <p14:tracePt t="27984" x="5643563" y="3375025"/>
          <p14:tracePt t="28004" x="5643563" y="3387725"/>
          <p14:tracePt t="28010" x="5657850" y="3387725"/>
          <p14:tracePt t="28033" x="5657850" y="3429000"/>
          <p14:tracePt t="28043" x="5670550" y="3429000"/>
          <p14:tracePt t="28064" x="5670550" y="3443288"/>
          <p14:tracePt t="28073" x="5684838" y="3455988"/>
          <p14:tracePt t="28089" x="5684838" y="3470275"/>
          <p14:tracePt t="28094" x="5697538" y="3482975"/>
          <p14:tracePt t="28105" x="5711825" y="3497263"/>
          <p14:tracePt t="28115" x="5711825" y="3509963"/>
          <p14:tracePt t="28118" x="5724525" y="3524250"/>
          <p14:tracePt t="28129" x="5738813" y="3536950"/>
          <p14:tracePt t="28161" x="5751513" y="3551238"/>
          <p14:tracePt t="28169" x="5765800" y="3563938"/>
          <p14:tracePt t="28191" x="5778500" y="3617913"/>
          <p14:tracePt t="28207" x="5792788" y="3617913"/>
          <p14:tracePt t="28227" x="5805488" y="3632200"/>
          <p14:tracePt t="28235" x="5805488" y="3644900"/>
          <p14:tracePt t="28246" x="5819775" y="3659188"/>
          <p14:tracePt t="28288" x="5832475" y="3671888"/>
          <p14:tracePt t="28333" x="5846763" y="3698875"/>
          <p14:tracePt t="28353" x="5846763" y="3713163"/>
          <p14:tracePt t="28366" x="5846763" y="3725863"/>
          <p14:tracePt t="28395" x="5873750" y="3740150"/>
          <p14:tracePt t="28426" x="5873750" y="3752850"/>
          <p14:tracePt t="28511" x="5886450" y="3752850"/>
          <p14:tracePt t="28524" x="5900738" y="3794125"/>
          <p14:tracePt t="28541" x="5913438" y="3794125"/>
          <p14:tracePt t="28549" x="5927725" y="3794125"/>
          <p14:tracePt t="28554" x="5927725" y="3806825"/>
          <p14:tracePt t="28564" x="5954713" y="3806825"/>
          <p14:tracePt t="28572" x="5967413" y="3806825"/>
          <p14:tracePt t="28583" x="5994400" y="3821113"/>
          <p14:tracePt t="28592" x="6021388" y="3821113"/>
          <p14:tracePt t="28615" x="6075363" y="3821113"/>
          <p14:tracePt t="28623" x="6089650" y="3821113"/>
          <p14:tracePt t="28627" x="6102350" y="3821113"/>
          <p14:tracePt t="28636" x="6129338" y="3821113"/>
          <p14:tracePt t="28654" x="6170613" y="3821113"/>
          <p14:tracePt t="28664" x="6183313" y="3821113"/>
          <p14:tracePt t="28672" x="6237288" y="3821113"/>
          <p14:tracePt t="28683" x="6264275" y="3821113"/>
          <p14:tracePt t="28693" x="6291263" y="3821113"/>
          <p14:tracePt t="28703" x="6305550" y="3821113"/>
          <p14:tracePt t="28707" x="6318250" y="3821113"/>
          <p14:tracePt t="28720" x="6332538" y="3821113"/>
          <p14:tracePt t="28734" x="6345238" y="3821113"/>
          <p14:tracePt t="28743" x="6359525" y="3821113"/>
          <p14:tracePt t="28753" x="6372225" y="3821113"/>
          <p14:tracePt t="28772" x="6386513" y="3806825"/>
          <p14:tracePt t="28780" x="6399213" y="3779838"/>
          <p14:tracePt t="28801" x="6399213" y="3767138"/>
          <p14:tracePt t="28809" x="6413500" y="3752850"/>
          <p14:tracePt t="28825" x="6413500" y="3740150"/>
          <p14:tracePt t="28830" x="6413500" y="3725863"/>
          <p14:tracePt t="28838" x="6426200" y="3698875"/>
          <p14:tracePt t="28855" x="6440488" y="3671888"/>
          <p14:tracePt t="28869" x="6453188" y="3659188"/>
          <p14:tracePt t="28895" x="6453188" y="3644900"/>
          <p14:tracePt t="28904" x="6453188" y="3632200"/>
          <p14:tracePt t="28911" x="6453188" y="3617913"/>
          <p14:tracePt t="28921" x="6467475" y="3590925"/>
          <p14:tracePt t="28935" x="6467475" y="3551238"/>
          <p14:tracePt t="28951" x="6480175" y="3551238"/>
          <p14:tracePt t="28976" x="6480175" y="3509963"/>
          <p14:tracePt t="28985" x="6494463" y="3509963"/>
          <p14:tracePt t="29027" x="6494463" y="3497263"/>
          <p14:tracePt t="29097" x="6494463" y="3482975"/>
          <p14:tracePt t="29111" x="6494463" y="3470275"/>
          <p14:tracePt t="29137" x="6494463" y="3455988"/>
          <p14:tracePt t="29164" x="6494463" y="3443288"/>
          <p14:tracePt t="29186" x="6494463" y="3429000"/>
          <p14:tracePt t="29213" x="6494463" y="3414713"/>
          <p14:tracePt t="29233" x="6494463" y="3402013"/>
          <p14:tracePt t="29261" x="6494463" y="3387725"/>
          <p14:tracePt t="29274" x="6480175" y="3375025"/>
          <p14:tracePt t="29381" x="6480175" y="3360738"/>
          <p14:tracePt t="29396" x="6480175" y="3333750"/>
          <p14:tracePt t="29406" x="6467475" y="3333750"/>
          <p14:tracePt t="29422" x="6453188" y="3321050"/>
          <p14:tracePt t="29430" x="6440488" y="3306763"/>
          <p14:tracePt t="29457" x="6440488" y="3294063"/>
          <p14:tracePt t="29471" x="6426200" y="3279775"/>
          <p14:tracePt t="29487" x="6413500" y="3267075"/>
          <p14:tracePt t="29501" x="6399213" y="3240088"/>
          <p14:tracePt t="29518" x="6399213" y="3225800"/>
          <p14:tracePt t="29526" x="6399213" y="3213100"/>
          <p14:tracePt t="29531" x="6386513" y="3198813"/>
          <p14:tracePt t="29540" x="6372225" y="3198813"/>
          <p14:tracePt t="29562" x="6372225" y="3186113"/>
          <p14:tracePt t="29566" x="6359525" y="3171825"/>
          <p14:tracePt t="29617" x="6345238" y="3159125"/>
          <p14:tracePt t="29638" x="6332538" y="3159125"/>
          <p14:tracePt t="29654" x="6318250" y="3159125"/>
          <p14:tracePt t="29663" x="6291263" y="3144838"/>
          <p14:tracePt t="29669" x="6264275" y="3144838"/>
          <p14:tracePt t="29677" x="6210300" y="3144838"/>
          <p14:tracePt t="29686" x="6210300" y="3132138"/>
          <p14:tracePt t="29698" x="6183313" y="3132138"/>
          <p14:tracePt t="29754" x="6170613" y="3132138"/>
          <p14:tracePt t="29760" x="6156325" y="3132138"/>
          <p14:tracePt t="29769" x="6143625" y="3132138"/>
          <p14:tracePt t="29772" x="6129338" y="3132138"/>
          <p14:tracePt t="29782" x="6102350" y="3144838"/>
          <p14:tracePt t="29793" x="6075363" y="3144838"/>
          <p14:tracePt t="29798" x="6062663" y="3159125"/>
          <p14:tracePt t="29808" x="6048375" y="3159125"/>
          <p14:tracePt t="29812" x="6035675" y="3159125"/>
          <p14:tracePt t="29825" x="6021388" y="3171825"/>
          <p14:tracePt t="29836" x="5994400" y="3198813"/>
          <p14:tracePt t="29852" x="5967413" y="3213100"/>
          <p14:tracePt t="29857" x="5967413" y="3252788"/>
          <p14:tracePt t="29865" x="5967413" y="3267075"/>
          <p14:tracePt t="29871" x="5954713" y="3279775"/>
          <p14:tracePt t="29881" x="5954713" y="3321050"/>
          <p14:tracePt t="29891" x="5954713" y="3360738"/>
          <p14:tracePt t="29895" x="5954713" y="3375025"/>
          <p14:tracePt t="29905" x="5954713" y="3414713"/>
          <p14:tracePt t="29916" x="5954713" y="3455988"/>
          <p14:tracePt t="29924" x="5954713" y="3470275"/>
          <p14:tracePt t="29935" x="5954713" y="3509963"/>
          <p14:tracePt t="29952" x="5954713" y="3524250"/>
          <p14:tracePt t="29962" x="5954713" y="3551238"/>
          <p14:tracePt t="29967" x="5967413" y="3578225"/>
          <p14:tracePt t="29977" x="5981700" y="3590925"/>
          <p14:tracePt t="30027" x="5981700" y="3605213"/>
          <p14:tracePt t="30037" x="5994400" y="3605213"/>
          <p14:tracePt t="30056" x="6008688" y="3617913"/>
          <p14:tracePt t="30061" x="6021388" y="3644900"/>
          <p14:tracePt t="30075" x="6035675" y="3659188"/>
          <p14:tracePt t="30090" x="6062663" y="3686175"/>
          <p14:tracePt t="30263" x="6075363" y="3698875"/>
          <p14:tracePt t="30292" x="6075363" y="3713163"/>
          <p14:tracePt t="30303" x="6075363" y="3725863"/>
          <p14:tracePt t="30311" x="6075363" y="3740150"/>
          <p14:tracePt t="30317" x="6075363" y="3752850"/>
          <p14:tracePt t="30341" x="6075363" y="3779838"/>
          <p14:tracePt t="30350" x="6075363" y="3794125"/>
          <p14:tracePt t="30360" x="6075363" y="3821113"/>
          <p14:tracePt t="30371" x="6075363" y="3833813"/>
          <p14:tracePt t="30381" x="6075363" y="3848100"/>
          <p14:tracePt t="30386" x="6075363" y="3860800"/>
          <p14:tracePt t="30398" x="6075363" y="3875088"/>
          <p14:tracePt t="30403" x="6075363" y="3887788"/>
          <p14:tracePt t="30412" x="6075363" y="3914775"/>
          <p14:tracePt t="30439" x="6075363" y="3929063"/>
          <p14:tracePt t="30555" x="6075363" y="3941763"/>
          <p14:tracePt t="30560" x="6075363" y="3956050"/>
          <p14:tracePt t="30573" x="6075363" y="3968750"/>
          <p14:tracePt t="30583" x="6075363" y="3983038"/>
          <p14:tracePt t="30593" x="6089650" y="4010025"/>
          <p14:tracePt t="30612" x="6102350" y="4037013"/>
          <p14:tracePt t="30630" x="6116638" y="4049713"/>
          <p14:tracePt t="30669" x="6129338" y="4064000"/>
          <p14:tracePt t="30815" x="6143625" y="4076700"/>
          <p14:tracePt t="30842" x="6170613" y="4103688"/>
          <p14:tracePt t="30851" x="6197600" y="4103688"/>
          <p14:tracePt t="30863" x="6197600" y="4117975"/>
          <p14:tracePt t="30873" x="6237288" y="4117975"/>
          <p14:tracePt t="30885" x="6251575" y="4130675"/>
          <p14:tracePt t="30888" x="6264275" y="4130675"/>
          <p14:tracePt t="30897" x="6291263" y="4144963"/>
          <p14:tracePt t="30916" x="6318250" y="4144963"/>
          <p14:tracePt t="30923" x="6345238" y="4144963"/>
          <p14:tracePt t="30933" x="6359525" y="4144963"/>
          <p14:tracePt t="30942" x="6386513" y="4144963"/>
          <p14:tracePt t="30954" x="6399213" y="4144963"/>
          <p14:tracePt t="30962" x="6413500" y="4144963"/>
          <p14:tracePt t="30973" x="6440488" y="4144963"/>
          <p14:tracePt t="30995" x="6453188" y="4144963"/>
          <p14:tracePt t="31004" x="6467475" y="4144963"/>
          <p14:tracePt t="31019" x="6480175" y="4144963"/>
          <p14:tracePt t="31033" x="6494463" y="4144963"/>
          <p14:tracePt t="31055" x="6521450" y="4144963"/>
          <p14:tracePt t="31073" x="6548438" y="4144963"/>
          <p14:tracePt t="31085" x="6561138" y="4144963"/>
          <p14:tracePt t="31100" x="6602413" y="4144963"/>
          <p14:tracePt t="31177" x="6629400" y="4144963"/>
          <p14:tracePt t="31185" x="6642100" y="4144963"/>
          <p14:tracePt t="31195" x="6656388" y="4144963"/>
          <p14:tracePt t="31215" x="6683375" y="4144963"/>
          <p14:tracePt t="31225" x="6696075" y="4144963"/>
          <p14:tracePt t="31246" x="6710363" y="4144963"/>
          <p14:tracePt t="31256" x="6723063" y="4130675"/>
          <p14:tracePt t="31276" x="6764338" y="4103688"/>
          <p14:tracePt t="31285" x="6778625" y="4090988"/>
          <p14:tracePt t="31290" x="6778625" y="4076700"/>
          <p14:tracePt t="31302" x="6805613" y="4064000"/>
          <p14:tracePt t="31305" x="6818313" y="4049713"/>
          <p14:tracePt t="31315" x="6832600" y="3995738"/>
          <p14:tracePt t="31327" x="6832600" y="3983038"/>
          <p14:tracePt t="31330" x="6845300" y="3956050"/>
          <p14:tracePt t="31340" x="6872288" y="3887788"/>
          <p14:tracePt t="31347" x="6872288" y="3860800"/>
          <p14:tracePt t="31357" x="6886575" y="3821113"/>
          <p14:tracePt t="31367" x="6899275" y="3821113"/>
          <p14:tracePt t="31371" x="6913563" y="3794125"/>
          <p14:tracePt t="31380" x="6913563" y="3767138"/>
          <p14:tracePt t="31386" x="6913563" y="3752850"/>
          <p14:tracePt t="31397" x="6926263" y="3713163"/>
          <p14:tracePt t="31407" x="6953250" y="3686175"/>
          <p14:tracePt t="31411" x="6967538" y="3659188"/>
          <p14:tracePt t="31420" x="6980238" y="3605213"/>
          <p14:tracePt t="31430" x="6994525" y="3563938"/>
          <p14:tracePt t="31436" x="6994525" y="3497263"/>
          <p14:tracePt t="31448" x="6994525" y="3455988"/>
          <p14:tracePt t="31456" x="6994525" y="3414713"/>
          <p14:tracePt t="31463" x="7007225" y="3402013"/>
          <p14:tracePt t="31468" x="7007225" y="3387725"/>
          <p14:tracePt t="31477" x="7021513" y="3360738"/>
          <p14:tracePt t="31486" x="7021513" y="3333750"/>
          <p14:tracePt t="31508" x="7021513" y="3321050"/>
          <p14:tracePt t="31517" x="7034213" y="3306763"/>
          <p14:tracePt t="31823" x="7048500" y="3294063"/>
          <p14:tracePt t="31841" x="7061200" y="3294063"/>
          <p14:tracePt t="31905" x="7061200" y="3267075"/>
          <p14:tracePt t="31939" x="7061200" y="3252788"/>
          <p14:tracePt t="31975" x="7061200" y="3240088"/>
          <p14:tracePt t="31989" x="7061200" y="3225800"/>
          <p14:tracePt t="32070" x="7061200" y="3213100"/>
          <p14:tracePt t="32078" x="7061200" y="3198813"/>
          <p14:tracePt t="32094" x="7048500" y="3198813"/>
          <p14:tracePt t="32121" x="7034213" y="3198813"/>
          <p14:tracePt t="32170" x="7021513" y="3198813"/>
          <p14:tracePt t="32178" x="6994525" y="3198813"/>
          <p14:tracePt t="32196" x="6980238" y="3198813"/>
          <p14:tracePt t="32204" x="6967538" y="3198813"/>
          <p14:tracePt t="32208" x="6953250" y="3198813"/>
          <p14:tracePt t="32262" x="6940550" y="3198813"/>
          <p14:tracePt t="32271" x="6926263" y="3198813"/>
          <p14:tracePt t="32274" x="6913563" y="3186113"/>
          <p14:tracePt t="32285" x="6899275" y="3186113"/>
          <p14:tracePt t="32290" x="6886575" y="3186113"/>
          <p14:tracePt t="32301" x="6872288" y="3186113"/>
          <p14:tracePt t="32343" x="6859588" y="3186113"/>
          <p14:tracePt t="32363" x="6845300" y="3186113"/>
          <p14:tracePt t="32371" x="6832600" y="3186113"/>
          <p14:tracePt t="32381" x="6805613" y="3171825"/>
          <p14:tracePt t="32391" x="6791325" y="3171825"/>
          <p14:tracePt t="32400" x="6778625" y="3171825"/>
          <p14:tracePt t="32420" x="6750050" y="3171825"/>
          <p14:tracePt t="32430" x="6737350" y="3171825"/>
          <p14:tracePt t="32436" x="6723063" y="3171825"/>
          <p14:tracePt t="32447" x="6710363" y="3171825"/>
          <p14:tracePt t="32471" x="6696075" y="3171825"/>
          <p14:tracePt t="32484" x="6683375" y="3171825"/>
          <p14:tracePt t="32810" x="6696075" y="3171825"/>
          <p14:tracePt t="32822" x="6723063" y="3171825"/>
          <p14:tracePt t="32828" x="6737350" y="3171825"/>
          <p14:tracePt t="32831" x="6750050" y="3171825"/>
          <p14:tracePt t="32841" x="6832600" y="3186113"/>
          <p14:tracePt t="32851" x="6845300" y="3186113"/>
          <p14:tracePt t="32861" x="6872288" y="3186113"/>
          <p14:tracePt t="32884" x="6899275" y="3186113"/>
          <p14:tracePt t="32891" x="6913563" y="3186113"/>
          <p14:tracePt t="32902" x="6926263" y="3186113"/>
          <p14:tracePt t="32906" x="6940550" y="3186113"/>
          <p14:tracePt t="32915" x="6953250" y="3186113"/>
          <p14:tracePt t="32922" x="6994525" y="3186113"/>
          <p14:tracePt t="32932" x="7034213" y="3186113"/>
          <p14:tracePt t="32940" x="7048500" y="3186113"/>
          <p14:tracePt t="32946" x="7075488" y="3186113"/>
          <p14:tracePt t="32950" x="7088188" y="3198813"/>
          <p14:tracePt t="32961" x="7115175" y="3198813"/>
          <p14:tracePt t="32970" x="7129463" y="3213100"/>
          <p14:tracePt t="32987" x="7142163" y="3213100"/>
          <p14:tracePt t="32991" x="7156450" y="3213100"/>
          <p14:tracePt t="33000" x="7196138" y="3225800"/>
          <p14:tracePt t="33042" x="7210425" y="3225800"/>
          <p14:tracePt t="33085" x="7223125" y="3240088"/>
          <p14:tracePt t="33983" x="7237413" y="3240088"/>
          <p14:tracePt t="33987" x="7250113" y="3240088"/>
          <p14:tracePt t="34013" x="7277100" y="3240088"/>
          <p14:tracePt t="34026" x="7291388" y="3240088"/>
          <p14:tracePt t="34041" x="7304088" y="3240088"/>
          <p14:tracePt t="34062" x="7318375" y="3240088"/>
          <p14:tracePt t="34071" x="7331075" y="3225800"/>
          <p14:tracePt t="34074" x="7345363" y="3225800"/>
          <p14:tracePt t="34086" x="7358063" y="3213100"/>
          <p14:tracePt t="34132" x="7372350" y="3213100"/>
          <p14:tracePt t="34141" x="7385050" y="3213100"/>
          <p14:tracePt t="34158" x="7399338" y="3213100"/>
          <p14:tracePt t="34177" x="7412038" y="3213100"/>
          <p14:tracePt t="34187" x="7439025" y="3213100"/>
          <p14:tracePt t="34200" x="7466013" y="3213100"/>
          <p14:tracePt t="34212" x="7493000" y="3213100"/>
          <p14:tracePt t="34227" x="7534275" y="3213100"/>
          <p14:tracePt t="34238" x="7546975" y="3213100"/>
          <p14:tracePt t="34254" x="7561263" y="3213100"/>
          <p14:tracePt t="34257" x="7573963" y="3213100"/>
          <p14:tracePt t="34266" x="7588250" y="3213100"/>
          <p14:tracePt t="34277" x="7600950" y="3213100"/>
          <p14:tracePt t="34282" x="7615238" y="3213100"/>
          <p14:tracePt t="34293" x="7627938" y="3213100"/>
          <p14:tracePt t="34297" x="7642225" y="3213100"/>
          <p14:tracePt t="34307" x="7669213" y="3213100"/>
          <p14:tracePt t="34326" x="7696200" y="3213100"/>
          <p14:tracePt t="34333" x="7708900" y="3213100"/>
          <p14:tracePt t="34344" x="7723188" y="3213100"/>
          <p14:tracePt t="34349" x="7735888" y="3213100"/>
          <p14:tracePt t="34355" x="7750175" y="3213100"/>
          <p14:tracePt t="34364" x="7762875" y="3213100"/>
          <p14:tracePt t="34370" x="7777163" y="3213100"/>
          <p14:tracePt t="34381" x="7789863" y="3213100"/>
          <p14:tracePt t="34392" x="7804150" y="3213100"/>
          <p14:tracePt t="34401" x="7816850" y="3213100"/>
          <p14:tracePt t="34423" x="7831138" y="3213100"/>
          <p14:tracePt t="34433" x="7843838" y="3213100"/>
          <p14:tracePt t="34437" x="7858125" y="3213100"/>
          <p14:tracePt t="34446" x="7897813" y="3213100"/>
          <p14:tracePt t="34452" x="7912100" y="3213100"/>
          <p14:tracePt t="34463" x="7939088" y="3213100"/>
          <p14:tracePt t="34472" x="7951788" y="3213100"/>
          <p14:tracePt t="34476" x="7966075" y="3213100"/>
          <p14:tracePt t="34493" x="7978775" y="3213100"/>
          <p14:tracePt t="34503" x="8005763" y="3213100"/>
          <p14:tracePt t="34520" x="8020050" y="3213100"/>
          <p14:tracePt t="34529" x="8047038" y="3213100"/>
          <p14:tracePt t="34539" x="8059738" y="3213100"/>
          <p14:tracePt t="34543" x="8074025" y="3213100"/>
          <p14:tracePt t="34561" x="8086725" y="3213100"/>
          <p14:tracePt t="34600" x="8101013" y="3213100"/>
          <p14:tracePt t="34619" x="8113713" y="3213100"/>
          <p14:tracePt t="34636" x="8142288" y="3213100"/>
          <p14:tracePt t="34640" x="8154988" y="3213100"/>
          <p14:tracePt t="34655" x="8169275" y="3213100"/>
          <p14:tracePt t="34665" x="8196263" y="3213100"/>
          <p14:tracePt t="34670" x="8208963" y="3213100"/>
          <p14:tracePt t="34681" x="8223250" y="3213100"/>
          <p14:tracePt t="34690" x="8235950" y="3213100"/>
          <p14:tracePt t="34694" x="8262938" y="3225800"/>
          <p14:tracePt t="34713" x="8277225" y="3240088"/>
          <p14:tracePt t="34721" x="8289925" y="3240088"/>
          <p14:tracePt t="34737" x="8304213" y="3240088"/>
          <p14:tracePt t="34747" x="8316913" y="3240088"/>
          <p14:tracePt t="34754" x="8331200" y="3267075"/>
          <p14:tracePt t="34768" x="8331200" y="3279775"/>
          <p14:tracePt t="34777" x="8343900" y="3279775"/>
          <p14:tracePt t="34794" x="8370888" y="3294063"/>
          <p14:tracePt t="34804" x="8397875" y="3306763"/>
          <p14:tracePt t="34812" x="8439150" y="3321050"/>
          <p14:tracePt t="34835" x="8466138" y="3348038"/>
          <p14:tracePt t="34844" x="8478838" y="3360738"/>
          <p14:tracePt t="34858" x="8478838" y="3375025"/>
          <p14:tracePt t="34867" x="8505825" y="3387725"/>
          <p14:tracePt t="34878" x="8520113" y="3402013"/>
          <p14:tracePt t="34899" x="8547100" y="3429000"/>
          <p14:tracePt t="34909" x="8559800" y="3443288"/>
          <p14:tracePt t="34913" x="8574088" y="3455988"/>
          <p14:tracePt t="34922" x="8601075" y="3482975"/>
          <p14:tracePt t="34928" x="8613775" y="3497263"/>
          <p14:tracePt t="34943" x="8628063" y="3509963"/>
          <p14:tracePt t="34959" x="8640763" y="3524250"/>
          <p14:tracePt t="34969" x="8655050" y="3524250"/>
          <p14:tracePt t="34979" x="8655050" y="3551238"/>
          <p14:tracePt t="34989" x="8655050" y="3563938"/>
          <p14:tracePt t="34994" x="8667750" y="3563938"/>
          <p14:tracePt t="35011" x="8667750" y="3578225"/>
          <p14:tracePt t="35019" x="8694738" y="3617913"/>
          <p14:tracePt t="35024" x="8709025" y="3644900"/>
          <p14:tracePt t="35035" x="8709025" y="3659188"/>
          <p14:tracePt t="35046" x="8709025" y="3686175"/>
          <p14:tracePt t="35059" x="8721725" y="3752850"/>
          <p14:tracePt t="35068" x="8721725" y="3767138"/>
          <p14:tracePt t="35074" x="8721725" y="3779838"/>
          <p14:tracePt t="35085" x="8721725" y="3794125"/>
          <p14:tracePt t="35089" x="8721725" y="3806825"/>
          <p14:tracePt t="35098" x="8721725" y="3821113"/>
          <p14:tracePt t="35105" x="8721725" y="3833813"/>
          <p14:tracePt t="35115" x="8721725" y="3848100"/>
          <p14:tracePt t="35127" x="8721725" y="3860800"/>
          <p14:tracePt t="35132" x="8721725" y="3875088"/>
          <p14:tracePt t="35140" x="8721725" y="3887788"/>
          <p14:tracePt t="35145" x="8721725" y="3914775"/>
          <p14:tracePt t="35155" x="8721725" y="3929063"/>
          <p14:tracePt t="35165" x="8721725" y="3956050"/>
          <p14:tracePt t="35175" x="8721725" y="3968750"/>
          <p14:tracePt t="35180" x="8709025" y="3968750"/>
          <p14:tracePt t="35184" x="8694738" y="3983038"/>
          <p14:tracePt t="35194" x="8694738" y="4022725"/>
          <p14:tracePt t="35205" x="8682038" y="4064000"/>
          <p14:tracePt t="35215" x="8682038" y="4090988"/>
          <p14:tracePt t="35225" x="8682038" y="4103688"/>
          <p14:tracePt t="35236" x="8682038" y="4157663"/>
          <p14:tracePt t="35254" x="8667750" y="4157663"/>
          <p14:tracePt t="35274" x="8667750" y="4171950"/>
          <p14:tracePt t="35278" x="8655050" y="4184650"/>
          <p14:tracePt t="35291" x="8640763" y="4184650"/>
          <p14:tracePt t="35300" x="8640763" y="4198938"/>
          <p14:tracePt t="35311" x="8628063" y="4225925"/>
          <p14:tracePt t="35327" x="8613775" y="4225925"/>
          <p14:tracePt t="35338" x="8586788" y="4225925"/>
          <p14:tracePt t="35347" x="8574088" y="4238625"/>
          <p14:tracePt t="35357" x="8559800" y="4238625"/>
          <p14:tracePt t="35367" x="8547100" y="4252913"/>
          <p14:tracePt t="35378" x="8520113" y="4252913"/>
          <p14:tracePt t="35382" x="8505825" y="4265613"/>
          <p14:tracePt t="35398" x="8493125" y="4279900"/>
          <p14:tracePt t="35419" x="8478838" y="4279900"/>
          <p14:tracePt t="35438" x="8412163" y="4292600"/>
          <p14:tracePt t="35447" x="8370888" y="4333875"/>
          <p14:tracePt t="35463" x="8316913" y="4333875"/>
          <p14:tracePt t="35468" x="8304213" y="4346575"/>
          <p14:tracePt t="35478" x="8262938" y="4346575"/>
          <p14:tracePt t="35487" x="8208963" y="4346575"/>
          <p14:tracePt t="35492" x="8196263" y="4346575"/>
          <p14:tracePt t="35503" x="8181975" y="4346575"/>
          <p14:tracePt t="35519" x="8154988" y="4346575"/>
          <p14:tracePt t="35539" x="8128000" y="4346575"/>
          <p14:tracePt t="35544" x="8113713" y="4346575"/>
          <p14:tracePt t="35559" x="8086725" y="4346575"/>
          <p14:tracePt t="35568" x="8047038" y="4360863"/>
          <p14:tracePt t="35572" x="8032750" y="4360863"/>
          <p14:tracePt t="35582" x="7993063" y="4360863"/>
          <p14:tracePt t="35588" x="7978775" y="4360863"/>
          <p14:tracePt t="35598" x="7951788" y="4360863"/>
          <p14:tracePt t="35609" x="7924800" y="4360863"/>
          <p14:tracePt t="35618" x="7912100" y="4360863"/>
          <p14:tracePt t="35635" x="7897813" y="4360863"/>
          <p14:tracePt t="35638" x="7885113" y="4360863"/>
          <p14:tracePt t="35660" x="7831138" y="4360863"/>
          <p14:tracePt t="35669" x="7816850" y="4360863"/>
          <p14:tracePt t="35680" x="7762875" y="4360863"/>
          <p14:tracePt t="35688" x="7723188" y="4360863"/>
          <p14:tracePt t="35706" x="7696200" y="4360863"/>
          <p14:tracePt t="35715" x="7681913" y="4360863"/>
          <p14:tracePt t="35732" x="7654925" y="4360863"/>
          <p14:tracePt t="35752" x="7642225" y="4360863"/>
          <p14:tracePt t="35761" x="7615238" y="4360863"/>
          <p14:tracePt t="35771" x="7588250" y="4360863"/>
          <p14:tracePt t="35781" x="7561263" y="4319588"/>
          <p14:tracePt t="35785" x="7546975" y="4306888"/>
          <p14:tracePt t="35790" x="7534275" y="4306888"/>
          <p14:tracePt t="35800" x="7493000" y="4292600"/>
          <p14:tracePt t="35810" x="7453313" y="4265613"/>
          <p14:tracePt t="35821" x="7426325" y="4252913"/>
          <p14:tracePt t="35842" x="7412038" y="4225925"/>
          <p14:tracePt t="35845" x="7385050" y="4211638"/>
          <p14:tracePt t="35857" x="7358063" y="4198938"/>
          <p14:tracePt t="35866" x="7358063" y="4184650"/>
          <p14:tracePt t="35872" x="7345363" y="4157663"/>
          <p14:tracePt t="35885" x="7318375" y="4117975"/>
          <p14:tracePt t="35889" x="7291388" y="4117975"/>
          <p14:tracePt t="35905" x="7250113" y="4103688"/>
          <p14:tracePt t="35916" x="7237413" y="4064000"/>
          <p14:tracePt t="35920" x="7223125" y="4049713"/>
          <p14:tracePt t="35928" x="7196138" y="4010025"/>
          <p14:tracePt t="35942" x="7169150" y="3968750"/>
          <p14:tracePt t="35946" x="7169150" y="3956050"/>
          <p14:tracePt t="35957" x="7129463" y="3887788"/>
          <p14:tracePt t="35971" x="7129463" y="3848100"/>
          <p14:tracePt t="35981" x="7129463" y="3833813"/>
          <p14:tracePt t="35986" x="7129463" y="3806825"/>
          <p14:tracePt t="35997" x="7129463" y="3794125"/>
          <p14:tracePt t="36000" x="7129463" y="3779838"/>
          <p14:tracePt t="36010" x="7129463" y="3740150"/>
          <p14:tracePt t="36027" x="7129463" y="3698875"/>
          <p14:tracePt t="36041" x="7129463" y="3686175"/>
          <p14:tracePt t="36053" x="7129463" y="3671888"/>
          <p14:tracePt t="36057" x="7129463" y="3659188"/>
          <p14:tracePt t="36067" x="7115175" y="3644900"/>
          <p14:tracePt t="36078" x="7115175" y="3617913"/>
          <p14:tracePt t="36083" x="7115175" y="3605213"/>
          <p14:tracePt t="36092" x="7115175" y="3578225"/>
          <p14:tracePt t="36107" x="7115175" y="3563938"/>
          <p14:tracePt t="36116" x="7115175" y="3551238"/>
          <p14:tracePt t="36122" x="7115175" y="3536950"/>
          <p14:tracePt t="36132" x="7115175" y="3524250"/>
          <p14:tracePt t="36143" x="7115175" y="3509963"/>
          <p14:tracePt t="36153" x="7115175" y="3497263"/>
          <p14:tracePt t="36163" x="7142163" y="3482975"/>
          <p14:tracePt t="36174" x="7183438" y="3470275"/>
          <p14:tracePt t="36178" x="7196138" y="3455988"/>
          <p14:tracePt t="36188" x="7223125" y="3443288"/>
          <p14:tracePt t="36198" x="7250113" y="3443288"/>
          <p14:tracePt t="36213" x="7277100" y="3443288"/>
          <p14:tracePt t="36219" x="7304088" y="3429000"/>
          <p14:tracePt t="36240" x="7331075" y="3429000"/>
          <p14:tracePt t="36253" x="7345363" y="3429000"/>
          <p14:tracePt t="36263" x="7358063" y="3429000"/>
          <p14:tracePt t="36269" x="7372350" y="3429000"/>
          <p14:tracePt t="36285" x="7385050" y="3429000"/>
          <p14:tracePt t="36295" x="7412038" y="3429000"/>
          <p14:tracePt t="36299" x="7426325" y="3429000"/>
          <p14:tracePt t="36308" x="7466013" y="3429000"/>
          <p14:tracePt t="36319" x="7507288" y="3429000"/>
          <p14:tracePt t="36324" x="7534275" y="3429000"/>
          <p14:tracePt t="36334" x="7588250" y="3429000"/>
          <p14:tracePt t="36338" x="7615238" y="3429000"/>
          <p14:tracePt t="36349" x="7669213" y="3429000"/>
          <p14:tracePt t="36360" x="7696200" y="3429000"/>
          <p14:tracePt t="36364" x="7708900" y="3429000"/>
          <p14:tracePt t="36375" x="7735888" y="3443288"/>
          <p14:tracePt t="36379" x="7750175" y="3443288"/>
          <p14:tracePt t="36406" x="7762875" y="3443288"/>
          <p14:tracePt t="36415" x="7777163" y="3443288"/>
          <p14:tracePt t="36442" x="7789863" y="3455988"/>
          <p14:tracePt t="36456" x="7804150" y="3470275"/>
          <p14:tracePt t="36471" x="7816850" y="3470275"/>
          <p14:tracePt t="36482" x="7831138" y="3482975"/>
          <p14:tracePt t="36491" x="7843838" y="3497263"/>
          <p14:tracePt t="36511" x="7858125" y="3524250"/>
          <p14:tracePt t="36612" x="7870825" y="3524250"/>
          <p14:tracePt t="36628" x="7870825" y="3536950"/>
          <p14:tracePt t="36654" x="7885113" y="3551238"/>
          <p14:tracePt t="36673" x="7897813" y="3551238"/>
          <p14:tracePt t="36696" x="7912100" y="3563938"/>
          <p14:tracePt t="36729" x="7912100" y="3578225"/>
          <p14:tracePt t="36736" x="7912100" y="3590925"/>
          <p14:tracePt t="36742" x="7924800" y="3605213"/>
          <p14:tracePt t="36784" x="7939088" y="3617913"/>
          <p14:tracePt t="36820" x="7939088" y="3632200"/>
          <p14:tracePt t="36855" x="7951788" y="3632200"/>
          <p14:tracePt t="36871" x="7951788" y="3644900"/>
          <p14:tracePt t="36878" x="7951788" y="3659188"/>
          <p14:tracePt t="36898" x="7978775" y="3671888"/>
          <p14:tracePt t="36920" x="7978775" y="3698875"/>
          <p14:tracePt t="36956" x="7978775" y="3713163"/>
          <p14:tracePt t="36987" x="7978775" y="3725863"/>
          <p14:tracePt t="37001" x="7978775" y="3740150"/>
          <p14:tracePt t="37023" x="7978775" y="3752850"/>
          <p14:tracePt t="37036" x="7978775" y="3767138"/>
          <p14:tracePt t="37047" x="7978775" y="3779838"/>
          <p14:tracePt t="37073" x="7978775" y="3794125"/>
          <p14:tracePt t="37110" x="7978775" y="3806825"/>
          <p14:tracePt t="37140" x="7978775" y="3821113"/>
          <p14:tracePt t="37208" x="7978775" y="3833813"/>
          <p14:tracePt t="37217" x="7978775" y="3848100"/>
          <p14:tracePt t="37237" x="7993063" y="3875088"/>
          <p14:tracePt t="37246" x="8005763" y="3887788"/>
          <p14:tracePt t="37267" x="8005763" y="3902075"/>
          <p14:tracePt t="37277" x="8020050" y="3929063"/>
          <p14:tracePt t="37296" x="8032750" y="3968750"/>
          <p14:tracePt t="37317" x="8032750" y="3995738"/>
          <p14:tracePt t="37328" x="8047038" y="4010025"/>
          <p14:tracePt t="37333" x="8047038" y="4022725"/>
          <p14:tracePt t="37342" x="8047038" y="4037013"/>
          <p14:tracePt t="37359" x="8047038" y="4076700"/>
          <p14:tracePt t="37373" x="8047038" y="4090988"/>
          <p14:tracePt t="37382" x="8047038" y="4103688"/>
          <p14:tracePt t="37399" x="8047038" y="4117975"/>
          <p14:tracePt t="37408" x="8047038" y="4130675"/>
          <p14:tracePt t="37418" x="8047038" y="4144963"/>
          <p14:tracePt t="37430" x="8047038" y="4157663"/>
          <p14:tracePt t="37439" x="8047038" y="4171950"/>
          <p14:tracePt t="37459" x="8047038" y="4184650"/>
          <p14:tracePt t="37486" x="8047038" y="4198938"/>
          <p14:tracePt t="37546" x="8047038" y="4211638"/>
          <p14:tracePt t="37626" x="8047038" y="4238625"/>
          <p14:tracePt t="37661" x="8047038" y="4252913"/>
          <p14:tracePt t="37709" x="8047038" y="4265613"/>
          <p14:tracePt t="37723" x="8047038" y="4279900"/>
          <p14:tracePt t="37747" x="8047038" y="4292600"/>
          <p14:tracePt t="37785" x="8047038" y="4306888"/>
          <p14:tracePt t="37809" x="8047038" y="4319588"/>
          <p14:tracePt t="37848" x="8047038" y="4333875"/>
          <p14:tracePt t="38101" x="8047038" y="4346575"/>
          <p14:tracePt t="38109" x="8047038" y="4360863"/>
          <p14:tracePt t="38143" x="8047038" y="4373563"/>
          <p14:tracePt t="38152" x="8047038" y="4387850"/>
          <p14:tracePt t="38178" x="8047038" y="4414838"/>
          <p14:tracePt t="38192" x="8047038" y="4427538"/>
          <p14:tracePt t="38224" x="8047038" y="4441825"/>
          <p14:tracePt t="38242" x="8047038" y="4454525"/>
          <p14:tracePt t="38262" x="8059738" y="4468813"/>
          <p14:tracePt t="38284" x="8059738" y="4481513"/>
          <p14:tracePt t="38291" x="8059738" y="4495800"/>
          <p14:tracePt t="38329" x="8059738" y="4508500"/>
          <p14:tracePt t="38332" x="8059738" y="4522788"/>
          <p14:tracePt t="38379" x="8059738" y="4535488"/>
          <p14:tracePt t="38384" x="8059738" y="4549775"/>
          <p14:tracePt t="38396" x="8059738" y="4562475"/>
          <p14:tracePt t="38415" x="8059738" y="4589463"/>
          <p14:tracePt t="38423" x="8074025" y="4616450"/>
          <p14:tracePt t="38448" x="8074025" y="4630738"/>
          <p14:tracePt t="38453" x="8074025" y="4643438"/>
          <p14:tracePt t="38463" x="8074025" y="4657725"/>
          <p14:tracePt t="38473" x="8074025" y="4684713"/>
          <p14:tracePt t="38478" x="8074025" y="4697413"/>
          <p14:tracePt t="38499" x="8086725" y="4711700"/>
          <p14:tracePt t="38508" x="8086725" y="4724400"/>
          <p14:tracePt t="38512" x="8086725" y="4738688"/>
          <p14:tracePt t="38555" x="8086725" y="4751388"/>
          <p14:tracePt t="41012" x="8086725" y="4778375"/>
          <p14:tracePt t="41025" x="8086725" y="4765675"/>
          <p14:tracePt t="41036" x="8074025" y="4697413"/>
          <p14:tracePt t="41045" x="8047038" y="4670425"/>
          <p14:tracePt t="41050" x="8020050" y="4630738"/>
          <p14:tracePt t="41061" x="8020050" y="4603750"/>
          <p14:tracePt t="41067" x="8020050" y="4589463"/>
          <p14:tracePt t="41076" x="7966075" y="4522788"/>
          <p14:tracePt t="41085" x="7966075" y="4495800"/>
          <p14:tracePt t="41090" x="7939088" y="4441825"/>
          <p14:tracePt t="41100" x="7924800" y="4414838"/>
          <p14:tracePt t="41114" x="7912100" y="4373563"/>
          <p14:tracePt t="41125" x="7897813" y="4319588"/>
          <p14:tracePt t="41130" x="7885113" y="4265613"/>
          <p14:tracePt t="41140" x="7870825" y="4198938"/>
          <p14:tracePt t="41146" x="7870825" y="4184650"/>
          <p14:tracePt t="41156" x="7843838" y="4090988"/>
          <p14:tracePt t="41166" x="7831138" y="4064000"/>
          <p14:tracePt t="41171" x="7804150" y="4022725"/>
          <p14:tracePt t="41180" x="7804150" y="3983038"/>
          <p14:tracePt t="41186" x="7804150" y="3968750"/>
          <p14:tracePt t="41197" x="7777163" y="3929063"/>
          <p14:tracePt t="41208" x="7750175" y="3875088"/>
          <p14:tracePt t="41210" x="7723188" y="3833813"/>
          <p14:tracePt t="41220" x="7723188" y="3806825"/>
          <p14:tracePt t="41226" x="7708900" y="3806825"/>
          <p14:tracePt t="41237" x="7681913" y="3725863"/>
          <p14:tracePt t="41247" x="7681913" y="3713163"/>
          <p14:tracePt t="41252" x="7654925" y="3659188"/>
          <p14:tracePt t="41264" x="7654925" y="3632200"/>
          <p14:tracePt t="41267" x="7654925" y="3617913"/>
          <p14:tracePt t="41277" x="7600950" y="3524250"/>
          <p14:tracePt t="41287" x="7573963" y="3497263"/>
          <p14:tracePt t="41293" x="7561263" y="3429000"/>
          <p14:tracePt t="41303" x="7519988" y="3402013"/>
          <p14:tracePt t="41309" x="7507288" y="3387725"/>
          <p14:tracePt t="41318" x="7480300" y="3348038"/>
          <p14:tracePt t="41326" x="7466013" y="3321050"/>
          <p14:tracePt t="41333" x="7453313" y="3306763"/>
          <p14:tracePt t="41343" x="7453313" y="3294063"/>
          <p14:tracePt t="41360" x="7439025" y="3279775"/>
          <p14:tracePt t="41369" x="7439025" y="3267075"/>
          <p14:tracePt t="41375" x="7412038" y="3252788"/>
          <p14:tracePt t="41384" x="7412038" y="3225800"/>
          <p14:tracePt t="41393" x="7385050" y="3198813"/>
          <p14:tracePt t="41398" x="7372350" y="3186113"/>
          <p14:tracePt t="41409" x="7358063" y="3159125"/>
          <p14:tracePt t="41412" x="7304088" y="3117850"/>
          <p14:tracePt t="41423" x="7291388" y="3105150"/>
          <p14:tracePt t="41428" x="7291388" y="3090863"/>
          <p14:tracePt t="41438" x="7264400" y="3078163"/>
          <p14:tracePt t="41449" x="7250113" y="3036888"/>
          <p14:tracePt t="41453" x="7223125" y="2982913"/>
          <p14:tracePt t="41463" x="7196138" y="2928938"/>
          <p14:tracePt t="41468" x="7196138" y="2889250"/>
          <p14:tracePt t="41478" x="7183438" y="2862263"/>
          <p14:tracePt t="41488" x="7156450" y="2808288"/>
          <p14:tracePt t="41494" x="7156450" y="2727325"/>
          <p14:tracePt t="41505" x="7142163" y="2713038"/>
          <p14:tracePt t="41508" x="7142163" y="2700338"/>
          <p14:tracePt t="41518" x="7142163" y="2646363"/>
          <p14:tracePt t="41529" x="7142163" y="2605088"/>
          <p14:tracePt t="41534" x="7142163" y="2578100"/>
          <p14:tracePt t="41545" x="7142163" y="2551113"/>
          <p14:tracePt t="41548" x="7142163" y="2524125"/>
          <p14:tracePt t="41558" x="7142163" y="2497138"/>
          <p14:tracePt t="41568" x="7142163" y="2484438"/>
          <p14:tracePt t="41574" x="7142163" y="2443163"/>
          <p14:tracePt t="41586" x="7142163" y="2416175"/>
          <p14:tracePt t="41590" x="7156450" y="2416175"/>
          <p14:tracePt t="41601" x="7156450" y="2403475"/>
          <p14:tracePt t="41610" x="7169150" y="2389188"/>
          <p14:tracePt t="41732" x="7183438" y="2389188"/>
          <p14:tracePt t="41737" x="7196138" y="2389188"/>
          <p14:tracePt t="41759" x="7237413" y="2389188"/>
          <p14:tracePt t="41772" x="7250113" y="2389188"/>
          <p14:tracePt t="41778" x="7264400" y="2389188"/>
          <p14:tracePt t="41787" x="7291388" y="2389188"/>
          <p14:tracePt t="41791" x="7304088" y="2389188"/>
          <p14:tracePt t="41801" x="7318375" y="2389188"/>
          <p14:tracePt t="41817" x="7331075" y="2389188"/>
          <p14:tracePt t="41826" x="7345363" y="2389188"/>
          <p14:tracePt t="41833" x="7358063" y="2389188"/>
          <p14:tracePt t="41843" x="7372350" y="2389188"/>
          <p14:tracePt t="41853" x="7399338" y="2389188"/>
          <p14:tracePt t="41857" x="7412038" y="2389188"/>
          <p14:tracePt t="41866" x="7426325" y="2389188"/>
          <p14:tracePt t="41872" x="7439025" y="2389188"/>
          <p14:tracePt t="41882" x="7466013" y="2389188"/>
          <p14:tracePt t="41892" x="7493000" y="2389188"/>
          <p14:tracePt t="41974" x="7507288" y="2403475"/>
          <p14:tracePt t="41998" x="7519988" y="2403475"/>
          <p14:tracePt t="42024" x="7534275" y="2403475"/>
          <p14:tracePt t="42045" x="7546975" y="2403475"/>
          <p14:tracePt t="42156" x="7561263" y="2403475"/>
          <p14:tracePt t="42415" x="7561263" y="2416175"/>
          <p14:tracePt t="42417" x="7561263" y="2443163"/>
          <p14:tracePt t="42433" x="7561263" y="2470150"/>
          <p14:tracePt t="42443" x="7561263" y="2484438"/>
          <p14:tracePt t="42459" x="7561263" y="2497138"/>
          <p14:tracePt t="42466" x="7561263" y="2511425"/>
          <p14:tracePt t="42483" x="7561263" y="2524125"/>
          <p14:tracePt t="42486" x="7561263" y="2538413"/>
          <p14:tracePt t="42504" x="7561263" y="2551113"/>
          <p14:tracePt t="42512" x="7561263" y="2565400"/>
          <p14:tracePt t="42530" x="7561263" y="2578100"/>
          <p14:tracePt t="42540" x="7561263" y="2592388"/>
          <p14:tracePt t="42548" x="7561263" y="2619375"/>
          <p14:tracePt t="42553" x="7561263" y="2646363"/>
          <p14:tracePt t="42569" x="7561263" y="2659063"/>
          <p14:tracePt t="42578" x="7561263" y="2673350"/>
          <p14:tracePt t="42583" x="7561263" y="2686050"/>
          <p14:tracePt t="42593" x="7561263" y="2713038"/>
          <p14:tracePt t="42598" x="7561263" y="2740025"/>
          <p14:tracePt t="42621" x="7561263" y="2767013"/>
          <p14:tracePt t="42625" x="7534275" y="2835275"/>
          <p14:tracePt t="42634" x="7519988" y="2847975"/>
          <p14:tracePt t="42645" x="7519988" y="2862263"/>
          <p14:tracePt t="42680" x="7519988" y="2874963"/>
          <p14:tracePt t="42688" x="7519988" y="2901950"/>
          <p14:tracePt t="42699" x="7507288" y="2928938"/>
          <p14:tracePt t="42704" x="7507288" y="2943225"/>
          <p14:tracePt t="42715" x="7493000" y="2970213"/>
          <p14:tracePt t="42729" x="7480300" y="3024188"/>
          <p14:tracePt t="42738" x="7480300" y="3051175"/>
          <p14:tracePt t="42744" x="7480300" y="3078163"/>
          <p14:tracePt t="42755" x="7480300" y="3090863"/>
          <p14:tracePt t="42761" x="7480300" y="3132138"/>
          <p14:tracePt t="42771" x="7480300" y="3171825"/>
          <p14:tracePt t="42781" x="7480300" y="3186113"/>
          <p14:tracePt t="42784" x="7480300" y="3198813"/>
          <p14:tracePt t="42798" x="7480300" y="3252788"/>
          <p14:tracePt t="42803" x="7480300" y="3267075"/>
          <p14:tracePt t="42810" x="7480300" y="3333750"/>
          <p14:tracePt t="42821" x="7480300" y="3375025"/>
          <p14:tracePt t="42826" x="7480300" y="3429000"/>
          <p14:tracePt t="42834" x="7480300" y="3470275"/>
          <p14:tracePt t="42841" x="7480300" y="3497263"/>
          <p14:tracePt t="42851" x="7480300" y="3605213"/>
          <p14:tracePt t="42861" x="7480300" y="3671888"/>
          <p14:tracePt t="42866" x="7480300" y="3740150"/>
          <p14:tracePt t="42876" x="7480300" y="3848100"/>
          <p14:tracePt t="42880" x="7480300" y="3875088"/>
          <p14:tracePt t="42891" x="7480300" y="3983038"/>
          <p14:tracePt t="42901" x="7480300" y="4022725"/>
          <p14:tracePt t="42906" x="7493000" y="4049713"/>
          <p14:tracePt t="42917" x="7493000" y="4117975"/>
          <p14:tracePt t="42921" x="7493000" y="4130675"/>
          <p14:tracePt t="42930" x="7507288" y="4184650"/>
          <p14:tracePt t="42941" x="7519988" y="4211638"/>
          <p14:tracePt t="42946" x="7534275" y="4238625"/>
          <p14:tracePt t="42956" x="7546975" y="4279900"/>
          <p14:tracePt t="42960" x="7546975" y="4292600"/>
          <p14:tracePt t="42973" x="7573963" y="4373563"/>
          <p14:tracePt t="42982" x="7573963" y="4387850"/>
          <p14:tracePt t="42986" x="7573963" y="4414838"/>
          <p14:tracePt t="42997" x="7588250" y="4468813"/>
          <p14:tracePt t="43002" x="7600950" y="4481513"/>
          <p14:tracePt t="43013" x="7600950" y="4535488"/>
          <p14:tracePt t="43023" x="7600950" y="4576763"/>
          <p14:tracePt t="43039" x="7600950" y="4630738"/>
          <p14:tracePt t="43053" x="7615238" y="4684713"/>
          <p14:tracePt t="43068" x="7642225" y="4738688"/>
          <p14:tracePt t="43084" x="7642225" y="4751388"/>
          <p14:tracePt t="43093" x="7642225" y="4765675"/>
          <p14:tracePt t="43103" x="7642225" y="4792663"/>
          <p14:tracePt t="43119" x="7642225" y="4805363"/>
          <p14:tracePt t="43124" x="7642225" y="4846638"/>
          <p14:tracePt t="43133" x="7654925" y="4873625"/>
          <p14:tracePt t="43142" x="7654925" y="4886325"/>
          <p14:tracePt t="43148" x="7669213" y="4927600"/>
          <p14:tracePt t="43159" x="7669213" y="4940300"/>
          <p14:tracePt t="43163" x="7669213" y="4954588"/>
          <p14:tracePt t="43184" x="7669213" y="4967288"/>
          <p14:tracePt t="43189" x="7669213" y="4981575"/>
          <p14:tracePt t="43216" x="7669213" y="4994275"/>
          <p14:tracePt t="47598" x="7669213" y="5035550"/>
          <p14:tracePt t="47603" x="7642225" y="5035550"/>
          <p14:tracePt t="47606" x="7615238" y="5035550"/>
          <p14:tracePt t="47616" x="7466013" y="5062538"/>
          <p14:tracePt t="47623" x="7426325" y="5062538"/>
          <p14:tracePt t="47633" x="7277100" y="5062538"/>
          <p14:tracePt t="47637" x="7223125" y="5062538"/>
          <p14:tracePt t="47647" x="7088188" y="5089525"/>
          <p14:tracePt t="47657" x="6926263" y="5089525"/>
          <p14:tracePt t="47662" x="6886575" y="5089525"/>
          <p14:tracePt t="47672" x="6737350" y="5089525"/>
          <p14:tracePt t="47676" x="6710363" y="5089525"/>
          <p14:tracePt t="47686" x="6642100" y="5089525"/>
          <p14:tracePt t="47696" x="6561138" y="5089525"/>
          <p14:tracePt t="47703" x="6534150" y="5089525"/>
          <p14:tracePt t="47713" x="6480175" y="5089525"/>
          <p14:tracePt t="47718" x="6453188" y="5089525"/>
          <p14:tracePt t="47729" x="6386513" y="5089525"/>
          <p14:tracePt t="47739" x="6170613" y="5075238"/>
          <p14:tracePt t="47744" x="6075363" y="5062538"/>
          <p14:tracePt t="47753" x="5711825" y="4994275"/>
          <p14:tracePt t="47758" x="5549900" y="4981575"/>
          <p14:tracePt t="47769" x="5062538" y="4900613"/>
          <p14:tracePt t="47779" x="3632200" y="4643438"/>
          <p14:tracePt t="47784" x="3402013" y="4589463"/>
          <p14:tracePt t="47793" x="2065338" y="4292600"/>
          <p14:tracePt t="47798" x="1755775" y="4225925"/>
          <p14:tracePt t="47809" x="796925" y="39560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8036A-95E6-C530-F614-73E8D036C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847E44A-98E1-5437-A4D5-A90239ED020A}"/>
              </a:ext>
            </a:extLst>
          </p:cNvPr>
          <p:cNvGrpSpPr/>
          <p:nvPr/>
        </p:nvGrpSpPr>
        <p:grpSpPr>
          <a:xfrm>
            <a:off x="-326686" y="1"/>
            <a:ext cx="2020619" cy="7373068"/>
            <a:chOff x="-326686" y="1"/>
            <a:chExt cx="2020619" cy="7373068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A990DC1A-5A17-0A48-CA14-A270914B935D}"/>
                </a:ext>
              </a:extLst>
            </p:cNvPr>
            <p:cNvSpPr/>
            <p:nvPr/>
          </p:nvSpPr>
          <p:spPr>
            <a:xfrm>
              <a:off x="-14395" y="1"/>
              <a:ext cx="1000047" cy="6858000"/>
            </a:xfrm>
            <a:prstGeom prst="rect">
              <a:avLst/>
            </a:prstGeom>
            <a:solidFill>
              <a:srgbClr val="81C9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A062907F-C7ED-1A8C-A0FE-64BBF32BC3A0}"/>
                </a:ext>
              </a:extLst>
            </p:cNvPr>
            <p:cNvSpPr/>
            <p:nvPr/>
          </p:nvSpPr>
          <p:spPr>
            <a:xfrm>
              <a:off x="-326686" y="5435087"/>
              <a:ext cx="1856843" cy="19379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0BC234B-C2CC-03D6-0258-444A11858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01" y="5632132"/>
              <a:ext cx="1681032" cy="1034796"/>
            </a:xfrm>
            <a:prstGeom prst="rect">
              <a:avLst/>
            </a:prstGeom>
          </p:spPr>
        </p:pic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7A824A5-F80C-30F3-F5CC-EFDF46B0EFDE}"/>
              </a:ext>
            </a:extLst>
          </p:cNvPr>
          <p:cNvSpPr/>
          <p:nvPr/>
        </p:nvSpPr>
        <p:spPr>
          <a:xfrm>
            <a:off x="1188382" y="191072"/>
            <a:ext cx="10615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BENEFICIOS ECONÓMICOS Y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74631F5-CFEF-173E-4AE2-56765ADA6236}"/>
              </a:ext>
            </a:extLst>
          </p:cNvPr>
          <p:cNvSpPr txBox="1"/>
          <p:nvPr/>
        </p:nvSpPr>
        <p:spPr>
          <a:xfrm>
            <a:off x="5267762" y="1551947"/>
            <a:ext cx="4270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70C0"/>
                </a:solidFill>
              </a:rPr>
              <a:t>Reducción de una muerte tiene un beneficio de un valor económico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8996BE7-47F1-ACC9-06B6-74F22A0F98AC}"/>
              </a:ext>
            </a:extLst>
          </p:cNvPr>
          <p:cNvSpPr txBox="1"/>
          <p:nvPr/>
        </p:nvSpPr>
        <p:spPr>
          <a:xfrm>
            <a:off x="4842092" y="2641465"/>
            <a:ext cx="54527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70C0"/>
                </a:solidFill>
              </a:rPr>
              <a:t>Si el valor de una vida estadística (VSL) es </a:t>
            </a:r>
            <a:r>
              <a:rPr lang="es-CO" sz="2000" b="1">
                <a:solidFill>
                  <a:srgbClr val="0070C0"/>
                </a:solidFill>
              </a:rPr>
              <a:t>1 MUSD, </a:t>
            </a:r>
            <a:r>
              <a:rPr lang="es-CO" sz="2000" b="1" dirty="0">
                <a:solidFill>
                  <a:srgbClr val="0070C0"/>
                </a:solidFill>
              </a:rPr>
              <a:t>la reducción de diez muertes tiene un beneficio de 10 MUSD</a:t>
            </a:r>
          </a:p>
        </p:txBody>
      </p:sp>
      <p:pic>
        <p:nvPicPr>
          <p:cNvPr id="2052" name="Picture 4" descr="Carbon emissions cost icon co2 gas price Vector Image">
            <a:extLst>
              <a:ext uri="{FF2B5EF4-FFF2-40B4-BE49-F238E27FC236}">
                <a16:creationId xmlns:a16="http://schemas.microsoft.com/office/drawing/2014/main" id="{57AA8A1E-9E9D-FFBB-DB1E-88322E980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7"/>
          <a:stretch/>
        </p:blipFill>
        <p:spPr bwMode="auto">
          <a:xfrm>
            <a:off x="2278939" y="3953672"/>
            <a:ext cx="2057400" cy="193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3C6E12-F2EF-809A-6BA9-E1F5DA21A72A}"/>
              </a:ext>
            </a:extLst>
          </p:cNvPr>
          <p:cNvSpPr txBox="1"/>
          <p:nvPr/>
        </p:nvSpPr>
        <p:spPr>
          <a:xfrm>
            <a:off x="5433299" y="4214777"/>
            <a:ext cx="4270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2060"/>
                </a:solidFill>
              </a:rPr>
              <a:t>Reducción de una tonelada de CO2 tiene un beneficio de un valor económico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389268A-4FC1-688C-B20D-5B119BE27139}"/>
              </a:ext>
            </a:extLst>
          </p:cNvPr>
          <p:cNvSpPr txBox="1"/>
          <p:nvPr/>
        </p:nvSpPr>
        <p:spPr>
          <a:xfrm>
            <a:off x="4921345" y="5435087"/>
            <a:ext cx="5452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2060"/>
                </a:solidFill>
              </a:rPr>
              <a:t>Si el valor del costo social de CO2 es </a:t>
            </a:r>
            <a:r>
              <a:rPr lang="es-CO" sz="2000" b="1">
                <a:solidFill>
                  <a:srgbClr val="002060"/>
                </a:solidFill>
              </a:rPr>
              <a:t>20 USD, </a:t>
            </a:r>
            <a:r>
              <a:rPr lang="es-CO" sz="2000" b="1" dirty="0">
                <a:solidFill>
                  <a:srgbClr val="002060"/>
                </a:solidFill>
              </a:rPr>
              <a:t>la reducción de 100.000 toneladas es 2 MUSD</a:t>
            </a:r>
          </a:p>
        </p:txBody>
      </p:sp>
      <p:pic>
        <p:nvPicPr>
          <p:cNvPr id="8" name="Graphic 7" descr="Group of people outline">
            <a:extLst>
              <a:ext uri="{FF2B5EF4-FFF2-40B4-BE49-F238E27FC236}">
                <a16:creationId xmlns:a16="http://schemas.microsoft.com/office/drawing/2014/main" id="{0BF52897-799E-86A0-6EE4-3BF1919AF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93913" y="1495116"/>
            <a:ext cx="1879667" cy="1879667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57D5787-95E5-73AE-0DC1-CD569F4D0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412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68"/>
    </mc:Choice>
    <mc:Fallback>
      <p:transition spd="slow" advTm="103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81" x="1444625" y="161925"/>
          <p14:tracePt t="8587" x="1458913" y="203200"/>
          <p14:tracePt t="8597" x="1512888" y="296863"/>
          <p14:tracePt t="8603" x="1512888" y="350838"/>
          <p14:tracePt t="8614" x="1552575" y="419100"/>
          <p14:tracePt t="8618" x="1566863" y="458788"/>
          <p14:tracePt t="8628" x="1606550" y="581025"/>
          <p14:tracePt t="8638" x="1620838" y="635000"/>
          <p14:tracePt t="8643" x="1620838" y="661988"/>
          <p14:tracePt t="8654" x="1660525" y="782638"/>
          <p14:tracePt t="8657" x="1687513" y="836613"/>
          <p14:tracePt t="8667" x="1714500" y="877888"/>
          <p14:tracePt t="8678" x="1714500" y="890588"/>
          <p14:tracePt t="8721" x="1714500" y="904875"/>
          <p14:tracePt t="8728" x="1714500" y="917575"/>
          <p14:tracePt t="8771" x="1701800" y="917575"/>
          <p14:tracePt t="8888" x="1714500" y="917575"/>
          <p14:tracePt t="8896" x="1768475" y="917575"/>
          <p14:tracePt t="8900" x="1809750" y="917575"/>
          <p14:tracePt t="8909" x="2025650" y="917575"/>
          <p14:tracePt t="8922" x="2200275" y="917575"/>
          <p14:tracePt t="8926" x="2241550" y="917575"/>
          <p14:tracePt t="8936" x="2592388" y="917575"/>
          <p14:tracePt t="8941" x="2714625" y="917575"/>
          <p14:tracePt t="8951" x="3294063" y="958850"/>
          <p14:tracePt t="8961" x="3713163" y="985838"/>
          <p14:tracePt t="8964" x="3875088" y="985838"/>
          <p14:tracePt t="8975" x="4618038" y="1012825"/>
          <p14:tracePt t="8981" x="4779963" y="1039813"/>
          <p14:tracePt t="8991" x="5454650" y="1039813"/>
          <p14:tracePt t="9002" x="5738813" y="1039813"/>
          <p14:tracePt t="9004" x="5846763" y="1039813"/>
          <p14:tracePt t="9015" x="6224588" y="1039813"/>
          <p14:tracePt t="9021" x="6278563" y="1039813"/>
          <p14:tracePt t="9031" x="6440488" y="1039813"/>
          <p14:tracePt t="9042" x="6480175" y="1039813"/>
          <p14:tracePt t="9047" x="6494463" y="1039813"/>
          <p14:tracePt t="9057" x="6521450" y="1039813"/>
          <p14:tracePt t="9324" x="6602413" y="1012825"/>
          <p14:tracePt t="9330" x="6656388" y="1012825"/>
          <p14:tracePt t="9339" x="6818313" y="998538"/>
          <p14:tracePt t="9342" x="6859588" y="985838"/>
          <p14:tracePt t="9354" x="7142163" y="958850"/>
          <p14:tracePt t="9363" x="7345363" y="958850"/>
          <p14:tracePt t="9369" x="7439025" y="944563"/>
          <p14:tracePt t="9380" x="7750175" y="944563"/>
          <p14:tracePt t="9385" x="7843838" y="944563"/>
          <p14:tracePt t="9395" x="8059738" y="931863"/>
          <p14:tracePt t="9405" x="8181975" y="931863"/>
          <p14:tracePt t="9409" x="8196263" y="917575"/>
          <p14:tracePt t="9420" x="8262938" y="917575"/>
          <p14:tracePt t="9425" x="8277225" y="917575"/>
          <p14:tracePt t="9458" x="8304213" y="917575"/>
          <p14:tracePt t="9478" x="8331200" y="917575"/>
          <p14:tracePt t="9564" x="8343900" y="917575"/>
          <p14:tracePt t="9605" x="8358188" y="917575"/>
          <p14:tracePt t="9811" x="8370888" y="917575"/>
          <p14:tracePt t="9992" x="8370888" y="931863"/>
          <p14:tracePt t="10117" x="8370888" y="944563"/>
          <p14:tracePt t="11304" x="8370888" y="958850"/>
          <p14:tracePt t="17641" x="8304213" y="985838"/>
          <p14:tracePt t="17658" x="2335213" y="1646238"/>
          <p14:tracePt t="17666" x="2322513" y="1646238"/>
          <p14:tracePt t="17676" x="2281238" y="1646238"/>
          <p14:tracePt t="17687" x="2254250" y="1646238"/>
          <p14:tracePt t="17692" x="2241550" y="1633538"/>
          <p14:tracePt t="17697" x="2214563" y="1592263"/>
          <p14:tracePt t="17705" x="2173288" y="1579563"/>
          <p14:tracePt t="17715" x="2025650" y="1511300"/>
          <p14:tracePt t="17732" x="1876425" y="1457325"/>
          <p14:tracePt t="17736" x="1836738" y="1457325"/>
          <p14:tracePt t="17746" x="1701800" y="1417638"/>
          <p14:tracePt t="17755" x="1498600" y="1376363"/>
          <p14:tracePt t="17761" x="1444625" y="1376363"/>
          <p14:tracePt t="17771" x="1228725" y="1363663"/>
          <p14:tracePt t="17776" x="1160463" y="1349375"/>
          <p14:tracePt t="17785" x="1120775" y="1349375"/>
          <p14:tracePt t="17797" x="1093788" y="1349375"/>
          <p14:tracePt t="17933" x="1241425" y="1336675"/>
          <p14:tracePt t="17937" x="1295400" y="1322388"/>
          <p14:tracePt t="17950" x="1363663" y="1322388"/>
          <p14:tracePt t="17958" x="1485900" y="1309688"/>
          <p14:tracePt t="17968" x="1512888" y="1309688"/>
          <p14:tracePt t="17973" x="1539875" y="1295400"/>
          <p14:tracePt t="17977" x="1552575" y="1295400"/>
          <p14:tracePt t="17989" x="1593850" y="1295400"/>
          <p14:tracePt t="17997" x="1687513" y="1255713"/>
          <p14:tracePt t="18008" x="1701800" y="1255713"/>
          <p14:tracePt t="18012" x="1728788" y="1228725"/>
          <p14:tracePt t="18025" x="1741488" y="1214438"/>
          <p14:tracePt t="18033" x="1755775" y="1214438"/>
          <p14:tracePt t="18051" x="1782763" y="1201738"/>
          <p14:tracePt t="18056" x="1795463" y="1201738"/>
          <p14:tracePt t="18060" x="1822450" y="1187450"/>
          <p14:tracePt t="18075" x="1836738" y="1174750"/>
          <p14:tracePt t="60433" x="1890713" y="1133475"/>
          <p14:tracePt t="62751" x="122238" y="1957388"/>
          <p14:tracePt t="62760" x="338138" y="2025650"/>
          <p14:tracePt t="62774" x="473075" y="2092325"/>
          <p14:tracePt t="62778" x="581025" y="2146300"/>
          <p14:tracePt t="62786" x="635000" y="2146300"/>
          <p14:tracePt t="62792" x="647700" y="2146300"/>
          <p14:tracePt t="62801" x="674688" y="2160588"/>
          <p14:tracePt t="62812" x="701675" y="2187575"/>
          <p14:tracePt t="62815" x="742950" y="2187575"/>
          <p14:tracePt t="62826" x="769938" y="2200275"/>
          <p14:tracePt t="62853" x="782638" y="2214563"/>
          <p14:tracePt t="62867" x="796925" y="2214563"/>
          <p14:tracePt t="63416" x="809625" y="2214563"/>
          <p14:tracePt t="63559" x="809625" y="2227263"/>
          <p14:tracePt t="63568" x="809625" y="2241550"/>
          <p14:tracePt t="63626" x="809625" y="2281238"/>
          <p14:tracePt t="63640" x="809625" y="2308225"/>
          <p14:tracePt t="63648" x="809625" y="2322513"/>
          <p14:tracePt t="63660" x="809625" y="2335213"/>
          <p14:tracePt t="63668" x="809625" y="2349500"/>
          <p14:tracePt t="63679" x="809625" y="2376488"/>
          <p14:tracePt t="63701" x="809625" y="2389188"/>
          <p14:tracePt t="65982" x="809625" y="2403475"/>
          <p14:tracePt t="69350" x="823913" y="2403475"/>
          <p14:tracePt t="69552" x="836613" y="2403475"/>
          <p14:tracePt t="69574" x="877888" y="2403475"/>
          <p14:tracePt t="69580" x="890588" y="2416175"/>
          <p14:tracePt t="69590" x="931863" y="2443163"/>
          <p14:tracePt t="69600" x="958850" y="2470150"/>
          <p14:tracePt t="69610" x="971550" y="2470150"/>
          <p14:tracePt t="69621" x="985838" y="2484438"/>
          <p14:tracePt t="69630" x="1012825" y="2511425"/>
          <p14:tracePt t="69649" x="1025525" y="2524125"/>
          <p14:tracePt t="69651" x="1039813" y="2538413"/>
          <p14:tracePt t="69660" x="1052513" y="2551113"/>
          <p14:tracePt t="69669" x="1133475" y="2619375"/>
          <p14:tracePt t="69681" x="1160463" y="2632075"/>
          <p14:tracePt t="69686" x="1174750" y="2646363"/>
          <p14:tracePt t="69691" x="1228725" y="2673350"/>
          <p14:tracePt t="69701" x="1309688" y="2740025"/>
          <p14:tracePt t="69712" x="1431925" y="2781300"/>
          <p14:tracePt t="69717" x="1512888" y="2820988"/>
          <p14:tracePt t="69726" x="1593850" y="2862263"/>
          <p14:tracePt t="69732" x="1687513" y="2901950"/>
          <p14:tracePt t="69743" x="1782763" y="2928938"/>
          <p14:tracePt t="69752" x="1998663" y="3024188"/>
          <p14:tracePt t="69756" x="2011363" y="3024188"/>
          <p14:tracePt t="69766" x="2106613" y="3051175"/>
          <p14:tracePt t="69771" x="2227263" y="3105150"/>
          <p14:tracePt t="69782" x="2281238" y="3117850"/>
          <p14:tracePt t="69792" x="2416175" y="3186113"/>
          <p14:tracePt t="69797" x="2470150" y="3186113"/>
          <p14:tracePt t="69808" x="2538413" y="3225800"/>
          <p14:tracePt t="69812" x="2619375" y="3225800"/>
          <p14:tracePt t="69823" x="2741613" y="3306763"/>
          <p14:tracePt t="69832" x="2876550" y="3360738"/>
          <p14:tracePt t="69839" x="2916238" y="3360738"/>
          <p14:tracePt t="69848" x="3024188" y="3387725"/>
          <p14:tracePt t="69852" x="3119438" y="3402013"/>
          <p14:tracePt t="69862" x="3227388" y="3402013"/>
          <p14:tracePt t="69872" x="3509963" y="3429000"/>
          <p14:tracePt t="69878" x="3563938" y="3429000"/>
          <p14:tracePt t="69889" x="3713163" y="3429000"/>
          <p14:tracePt t="69894" x="3875088" y="3455988"/>
          <p14:tracePt t="69902" x="3995738" y="3470275"/>
          <p14:tracePt t="69913" x="4213225" y="3470275"/>
          <p14:tracePt t="69918" x="4267200" y="3482975"/>
          <p14:tracePt t="69929" x="4429125" y="3509963"/>
          <p14:tracePt t="69934" x="4549775" y="3524250"/>
          <p14:tracePt t="69944" x="4684713" y="3536950"/>
          <p14:tracePt t="69955" x="4914900" y="3563938"/>
          <p14:tracePt t="69959" x="4981575" y="3578225"/>
          <p14:tracePt t="69968" x="5076825" y="3578225"/>
          <p14:tracePt t="69974" x="5143500" y="3605213"/>
          <p14:tracePt t="69985" x="5224463" y="3617913"/>
          <p14:tracePt t="69995" x="5359400" y="3659188"/>
          <p14:tracePt t="70000" x="5400675" y="3671888"/>
          <p14:tracePt t="70008" x="5441950" y="3671888"/>
          <p14:tracePt t="70014" x="5468938" y="3686175"/>
          <p14:tracePt t="70036" x="5468938" y="3698875"/>
          <p14:tracePt t="70305" x="5468938" y="3725863"/>
          <p14:tracePt t="70319" x="5468938" y="3740150"/>
          <p14:tracePt t="70328" x="5468938" y="3767138"/>
          <p14:tracePt t="70336" x="5468938" y="3779838"/>
          <p14:tracePt t="70346" x="5468938" y="3821113"/>
          <p14:tracePt t="70519" x="5508625" y="3833813"/>
          <p14:tracePt t="70524" x="5549900" y="3833813"/>
          <p14:tracePt t="70535" x="5589588" y="3833813"/>
          <p14:tracePt t="70540" x="5657850" y="3848100"/>
          <p14:tracePt t="70547" x="5778500" y="3860800"/>
          <p14:tracePt t="70559" x="5940425" y="3860800"/>
          <p14:tracePt t="70563" x="5981700" y="3860800"/>
          <p14:tracePt t="70575" x="6116638" y="3887788"/>
          <p14:tracePt t="70580" x="6183313" y="3902075"/>
          <p14:tracePt t="70588" x="6251575" y="3902075"/>
          <p14:tracePt t="70599" x="6426200" y="3902075"/>
          <p14:tracePt t="70603" x="6467475" y="3902075"/>
          <p14:tracePt t="70615" x="6534150" y="3902075"/>
          <p14:tracePt t="70619" x="6602413" y="3902075"/>
          <p14:tracePt t="70630" x="6656388" y="3914775"/>
          <p14:tracePt t="70640" x="6723063" y="3914775"/>
          <p14:tracePt t="70644" x="6737350" y="3914775"/>
          <p14:tracePt t="70654" x="6791325" y="3914775"/>
          <p14:tracePt t="70660" x="6832600" y="3914775"/>
          <p14:tracePt t="70670" x="6872288" y="3914775"/>
          <p14:tracePt t="70681" x="6940550" y="3941763"/>
          <p14:tracePt t="70684" x="6953250" y="3941763"/>
          <p14:tracePt t="70695" x="7007225" y="3956050"/>
          <p14:tracePt t="70699" x="7048500" y="3956050"/>
          <p14:tracePt t="70710" x="7088188" y="3956050"/>
          <p14:tracePt t="70716" x="7102475" y="3956050"/>
          <p14:tracePt t="70728" x="7142163" y="3968750"/>
          <p14:tracePt t="70736" x="7210425" y="3968750"/>
          <p14:tracePt t="70747" x="7237413" y="3983038"/>
          <p14:tracePt t="70756" x="7277100" y="3983038"/>
          <p14:tracePt t="70767" x="7318375" y="3995738"/>
          <p14:tracePt t="70778" x="7480300" y="4037013"/>
          <p14:tracePt t="70782" x="7519988" y="4037013"/>
          <p14:tracePt t="70792" x="7627938" y="4064000"/>
          <p14:tracePt t="70796" x="7804150" y="4064000"/>
          <p14:tracePt t="70806" x="7966075" y="4117975"/>
          <p14:tracePt t="70816" x="8316913" y="4144963"/>
          <p14:tracePt t="70821" x="8412163" y="4157663"/>
          <p14:tracePt t="70832" x="8586788" y="4157663"/>
          <p14:tracePt t="70838" x="8721725" y="4157663"/>
          <p14:tracePt t="70848" x="8951913" y="4157663"/>
          <p14:tracePt t="70858" x="9396413" y="4184650"/>
          <p14:tracePt t="70862" x="9491663" y="4184650"/>
          <p14:tracePt t="70871" x="9707563" y="4184650"/>
          <p14:tracePt t="70877" x="9910763" y="4184650"/>
          <p14:tracePt t="70888" x="10045700" y="4184650"/>
          <p14:tracePt t="70899" x="10112375" y="4184650"/>
          <p14:tracePt t="70903" x="10139363" y="4184650"/>
          <p14:tracePt t="70912" x="10153650" y="4184650"/>
          <p14:tracePt t="70918" x="10193338" y="4184650"/>
          <p14:tracePt t="70929" x="10220325" y="4184650"/>
          <p14:tracePt t="70942" x="10234613" y="4184650"/>
          <p14:tracePt t="70954" x="10247313" y="4184650"/>
          <p14:tracePt t="71072" x="10261600" y="4184650"/>
          <p14:tracePt t="71090" x="10274300" y="4171950"/>
          <p14:tracePt t="71102" x="10288588" y="4117975"/>
          <p14:tracePt t="71106" x="10301288" y="4090988"/>
          <p14:tracePt t="71113" x="10301288" y="4076700"/>
          <p14:tracePt t="71119" x="10301288" y="4049713"/>
          <p14:tracePt t="71130" x="10315575" y="4010025"/>
          <p14:tracePt t="71141" x="10355263" y="3941763"/>
          <p14:tracePt t="71145" x="10369550" y="3914775"/>
          <p14:tracePt t="71155" x="10382250" y="3860800"/>
          <p14:tracePt t="71160" x="10382250" y="3794125"/>
          <p14:tracePt t="71169" x="10382250" y="3725863"/>
          <p14:tracePt t="71181" x="10382250" y="3632200"/>
          <p14:tracePt t="71186" x="10382250" y="3590925"/>
          <p14:tracePt t="71196" x="10382250" y="3578225"/>
          <p14:tracePt t="71200" x="10382250" y="3524250"/>
          <p14:tracePt t="71211" x="10409238" y="3470275"/>
          <p14:tracePt t="71221" x="10450513" y="3387725"/>
          <p14:tracePt t="71226" x="10450513" y="3360738"/>
          <p14:tracePt t="71237" x="10463213" y="3333750"/>
          <p14:tracePt t="71241" x="10477500" y="3267075"/>
          <p14:tracePt t="71250" x="10477500" y="3225800"/>
          <p14:tracePt t="71260" x="10517188" y="3117850"/>
          <p14:tracePt t="71265" x="10517188" y="3105150"/>
          <p14:tracePt t="71277" x="10517188" y="3063875"/>
          <p14:tracePt t="71281" x="10517188" y="3024188"/>
          <p14:tracePt t="71302" x="10517188" y="2997200"/>
          <p14:tracePt t="71306" x="10517188" y="2982913"/>
          <p14:tracePt t="71323" x="10517188" y="2943225"/>
          <p14:tracePt t="71342" x="10517188" y="2916238"/>
          <p14:tracePt t="71348" x="10517188" y="2901950"/>
          <p14:tracePt t="71362" x="10504488" y="2889250"/>
          <p14:tracePt t="71372" x="10490200" y="2874963"/>
          <p14:tracePt t="71383" x="10450513" y="2808288"/>
          <p14:tracePt t="71387" x="10436225" y="2808288"/>
          <p14:tracePt t="71396" x="10382250" y="2781300"/>
          <p14:tracePt t="71402" x="10315575" y="2740025"/>
          <p14:tracePt t="71412" x="10234613" y="2686050"/>
          <p14:tracePt t="71423" x="10031413" y="2673350"/>
          <p14:tracePt t="71429" x="10004425" y="2659063"/>
          <p14:tracePt t="71439" x="9923463" y="2646363"/>
          <p14:tracePt t="71445" x="9802813" y="2646363"/>
          <p14:tracePt t="71452" x="9707563" y="2592388"/>
          <p14:tracePt t="71463" x="9477375" y="2578100"/>
          <p14:tracePt t="71468" x="9410700" y="2578100"/>
          <p14:tracePt t="71479" x="9234488" y="2551113"/>
          <p14:tracePt t="71483" x="9086850" y="2538413"/>
          <p14:tracePt t="71492" x="8883650" y="2524125"/>
          <p14:tracePt t="71502" x="8547100" y="2524125"/>
          <p14:tracePt t="71507" x="8478838" y="2524125"/>
          <p14:tracePt t="71519" x="8304213" y="2524125"/>
          <p14:tracePt t="71524" x="8101013" y="2524125"/>
          <p14:tracePt t="71536" x="7897813" y="2497138"/>
          <p14:tracePt t="71546" x="7546975" y="2484438"/>
          <p14:tracePt t="71550" x="7480300" y="2484438"/>
          <p14:tracePt t="71557" x="7277100" y="2457450"/>
          <p14:tracePt t="71564" x="7115175" y="2457450"/>
          <p14:tracePt t="71573" x="6913563" y="2457450"/>
          <p14:tracePt t="71584" x="6561138" y="2416175"/>
          <p14:tracePt t="71588" x="6494463" y="2416175"/>
          <p14:tracePt t="71598" x="6332538" y="2416175"/>
          <p14:tracePt t="71604" x="6197600" y="2403475"/>
          <p14:tracePt t="71615" x="6089650" y="2403475"/>
          <p14:tracePt t="71625" x="5967413" y="2389188"/>
          <p14:tracePt t="71629" x="5927725" y="2389188"/>
          <p14:tracePt t="71638" x="5832475" y="2389188"/>
          <p14:tracePt t="71644" x="5765800" y="2389188"/>
          <p14:tracePt t="71654" x="5697538" y="2389188"/>
          <p14:tracePt t="71664" x="5522913" y="2389188"/>
          <p14:tracePt t="71669" x="5481638" y="2389188"/>
          <p14:tracePt t="71680" x="5427663" y="2389188"/>
          <p14:tracePt t="71683" x="5400675" y="2389188"/>
          <p14:tracePt t="71694" x="5346700" y="2389188"/>
          <p14:tracePt t="71705" x="5292725" y="2389188"/>
          <p14:tracePt t="71710" x="5278438" y="2389188"/>
          <p14:tracePt t="71724" x="5265738" y="2389188"/>
          <p14:tracePt t="71760" x="5251450" y="2403475"/>
          <p14:tracePt t="72760" x="5238750" y="2403475"/>
          <p14:tracePt t="72770" x="5224463" y="2403475"/>
          <p14:tracePt t="72775" x="5211763" y="2403475"/>
          <p14:tracePt t="72784" x="5170488" y="2430463"/>
          <p14:tracePt t="72788" x="5157788" y="2430463"/>
          <p14:tracePt t="72798" x="5130800" y="2430463"/>
          <p14:tracePt t="72804" x="5103813" y="2430463"/>
          <p14:tracePt t="72815" x="5089525" y="2430463"/>
          <p14:tracePt t="72824" x="5076825" y="2443163"/>
          <p14:tracePt t="77601" x="5022850" y="2470150"/>
          <p14:tracePt t="77606" x="4941888" y="2538413"/>
          <p14:tracePt t="77616" x="4860925" y="2565400"/>
          <p14:tracePt t="77620" x="4833938" y="2578100"/>
          <p14:tracePt t="77665" x="4819650" y="2578100"/>
          <p14:tracePt t="77671" x="4819650" y="2565400"/>
          <p14:tracePt t="77681" x="4819650" y="2497138"/>
          <p14:tracePt t="77685" x="4819650" y="2457450"/>
          <p14:tracePt t="77696" x="4792663" y="2389188"/>
          <p14:tracePt t="77702" x="4792663" y="2376488"/>
          <p14:tracePt t="77712" x="4765675" y="2349500"/>
          <p14:tracePt t="77722" x="4725988" y="2295525"/>
          <p14:tracePt t="77725" x="4684713" y="2254250"/>
          <p14:tracePt t="77736" x="4672013" y="2241550"/>
          <p14:tracePt t="77809" x="4657725" y="2335213"/>
          <p14:tracePt t="77819" x="4657725" y="2443163"/>
          <p14:tracePt t="77821" x="4657725" y="2497138"/>
          <p14:tracePt t="77832" x="4657725" y="2632075"/>
          <p14:tracePt t="77842" x="4657725" y="2740025"/>
          <p14:tracePt t="77848" x="4657725" y="2835275"/>
          <p14:tracePt t="77858" x="4657725" y="2889250"/>
          <p14:tracePt t="77861" x="4657725" y="2916238"/>
          <p14:tracePt t="77874" x="4672013" y="2955925"/>
          <p14:tracePt t="77889" x="4684713" y="2955925"/>
          <p14:tracePt t="77898" x="4711700" y="2970213"/>
          <p14:tracePt t="77931" x="4725988" y="2970213"/>
          <p14:tracePt t="77952" x="4738688" y="2970213"/>
          <p14:tracePt t="80231" x="4752975" y="2970213"/>
          <p14:tracePt t="80236" x="4765675" y="2997200"/>
          <p14:tracePt t="80244" x="4779963" y="2997200"/>
          <p14:tracePt t="80254" x="4779963" y="3009900"/>
          <p14:tracePt t="80258" x="4779963" y="3024188"/>
          <p14:tracePt t="80269" x="4779963" y="3051175"/>
          <p14:tracePt t="80274" x="4779963" y="3063875"/>
          <p14:tracePt t="80286" x="4779963" y="3078163"/>
          <p14:tracePt t="80295" x="4792663" y="3105150"/>
          <p14:tracePt t="80312" x="4792663" y="3144838"/>
          <p14:tracePt t="80326" x="4792663" y="3159125"/>
          <p14:tracePt t="80334" x="4792663" y="3171825"/>
          <p14:tracePt t="80339" x="4806950" y="3186113"/>
          <p14:tracePt t="80351" x="4806950" y="3198813"/>
          <p14:tracePt t="80356" x="4806950" y="3213100"/>
          <p14:tracePt t="80364" x="4806950" y="3240088"/>
          <p14:tracePt t="80376" x="4819650" y="3252788"/>
          <p14:tracePt t="80381" x="4819650" y="3267075"/>
          <p14:tracePt t="80402" x="4819650" y="3279775"/>
          <p14:tracePt t="80407" x="4833938" y="3306763"/>
          <p14:tracePt t="80421" x="4846638" y="3348038"/>
          <p14:tracePt t="80446" x="4846638" y="3360738"/>
          <p14:tracePt t="80457" x="4846638" y="3375025"/>
          <p14:tracePt t="80498" x="4846638" y="3387725"/>
          <p14:tracePt t="80636" x="4860925" y="3402013"/>
          <p14:tracePt t="80649" x="4860925" y="3414713"/>
          <p14:tracePt t="80658" x="4860925" y="3429000"/>
          <p14:tracePt t="80662" x="4860925" y="3455988"/>
          <p14:tracePt t="80672" x="4887913" y="3470275"/>
          <p14:tracePt t="80680" x="4887913" y="3482975"/>
          <p14:tracePt t="80689" x="4927600" y="3563938"/>
          <p14:tracePt t="80698" x="4954588" y="3605213"/>
          <p14:tracePt t="80713" x="4968875" y="3671888"/>
          <p14:tracePt t="80718" x="4968875" y="3686175"/>
          <p14:tracePt t="80728" x="4995863" y="3698875"/>
          <p14:tracePt t="80743" x="4995863" y="3713163"/>
          <p14:tracePt t="80752" x="5008563" y="3725863"/>
          <p14:tracePt t="80780" x="5008563" y="3740150"/>
          <p14:tracePt t="80805" x="5008563" y="3752850"/>
          <p14:tracePt t="80809" x="5008563" y="3767138"/>
          <p14:tracePt t="80830" x="5022850" y="3779838"/>
          <p14:tracePt t="80881" x="5035550" y="3794125"/>
          <p14:tracePt t="80889" x="5035550" y="3806825"/>
          <p14:tracePt t="80900" x="5049838" y="3806825"/>
          <p14:tracePt t="80904" x="5076825" y="3821113"/>
          <p14:tracePt t="80914" x="5130800" y="3833813"/>
          <p14:tracePt t="80919" x="5143500" y="3833813"/>
          <p14:tracePt t="80930" x="5238750" y="3848100"/>
          <p14:tracePt t="80940" x="5265738" y="3848100"/>
          <p14:tracePt t="80944" x="5319713" y="3848100"/>
          <p14:tracePt t="80955" x="5413375" y="3860800"/>
          <p14:tracePt t="80961" x="5441950" y="3860800"/>
          <p14:tracePt t="80970" x="5603875" y="3875088"/>
          <p14:tracePt t="80976" x="5643563" y="3875088"/>
          <p14:tracePt t="80988" x="5819775" y="3902075"/>
          <p14:tracePt t="80998" x="5913438" y="3902075"/>
          <p14:tracePt t="81003" x="5940425" y="3914775"/>
          <p14:tracePt t="81013" x="6102350" y="3929063"/>
          <p14:tracePt t="81016" x="6143625" y="3956050"/>
          <p14:tracePt t="81026" x="6332538" y="3983038"/>
          <p14:tracePt t="81031" x="6359525" y="3983038"/>
          <p14:tracePt t="81042" x="6561138" y="3995738"/>
          <p14:tracePt t="81052" x="6723063" y="4037013"/>
          <p14:tracePt t="81057" x="6764338" y="4037013"/>
          <p14:tracePt t="81069" x="6967538" y="4037013"/>
          <p14:tracePt t="81073" x="7034213" y="4049713"/>
          <p14:tracePt t="81082" x="7277100" y="4049713"/>
          <p14:tracePt t="81092" x="7399338" y="4049713"/>
          <p14:tracePt t="81098" x="7466013" y="4064000"/>
          <p14:tracePt t="81108" x="7723188" y="4117975"/>
          <p14:tracePt t="81114" x="7789863" y="4117975"/>
          <p14:tracePt t="81124" x="8020050" y="4117975"/>
          <p14:tracePt t="81134" x="8181975" y="4117975"/>
          <p14:tracePt t="81138" x="8235950" y="4130675"/>
          <p14:tracePt t="81148" x="8385175" y="4130675"/>
          <p14:tracePt t="81153" x="8439150" y="4144963"/>
          <p14:tracePt t="81164" x="8574088" y="4144963"/>
          <p14:tracePt t="81175" x="8667750" y="4171950"/>
          <p14:tracePt t="81179" x="8709025" y="4171950"/>
          <p14:tracePt t="81188" x="8789988" y="4171950"/>
          <p14:tracePt t="81194" x="8843963" y="4171950"/>
          <p14:tracePt t="81205" x="8924925" y="4171950"/>
          <p14:tracePt t="81213" x="8964613" y="4171950"/>
          <p14:tracePt t="81220" x="8978900" y="4171950"/>
          <p14:tracePt t="81230" x="9018588" y="4171950"/>
          <p14:tracePt t="81233" x="9059863" y="4171950"/>
          <p14:tracePt t="81254" x="9086850" y="4171950"/>
          <p14:tracePt t="81260" x="9099550" y="4171950"/>
          <p14:tracePt t="81414" x="9099550" y="4157663"/>
          <p14:tracePt t="81419" x="9099550" y="4144963"/>
          <p14:tracePt t="81422" x="9099550" y="4130675"/>
          <p14:tracePt t="81432" x="9099550" y="4117975"/>
          <p14:tracePt t="81446" x="9099550" y="4103688"/>
          <p14:tracePt t="81462" x="9099550" y="4076700"/>
          <p14:tracePt t="81478" x="9099550" y="4049713"/>
          <p14:tracePt t="81489" x="9099550" y="4022725"/>
          <p14:tracePt t="81502" x="9099550" y="3995738"/>
          <p14:tracePt t="81512" x="9113838" y="3968750"/>
          <p14:tracePt t="81522" x="9113838" y="3956050"/>
          <p14:tracePt t="81755" x="9126538" y="3941763"/>
          <p14:tracePt t="81785" x="9153525" y="3941763"/>
          <p14:tracePt t="81796" x="9167813" y="3941763"/>
          <p14:tracePt t="81800" x="9180513" y="3941763"/>
          <p14:tracePt t="81810" x="9234488" y="3941763"/>
          <p14:tracePt t="81820" x="9248775" y="3941763"/>
          <p14:tracePt t="81827" x="9261475" y="3941763"/>
          <p14:tracePt t="81837" x="9288463" y="3929063"/>
          <p14:tracePt t="81841" x="9302750" y="3929063"/>
          <p14:tracePt t="81850" x="9329738" y="3929063"/>
          <p14:tracePt t="81856" x="9342438" y="3929063"/>
          <p14:tracePt t="81867" x="9356725" y="3929063"/>
          <p14:tracePt t="81876" x="9369425" y="3929063"/>
          <p14:tracePt t="81881" x="9383713" y="3929063"/>
          <p14:tracePt t="81890" x="9396413" y="3929063"/>
          <p14:tracePt t="84309" x="9410700" y="3929063"/>
          <p14:tracePt t="85269" x="9396413" y="3929063"/>
          <p14:tracePt t="85277" x="9369425" y="3929063"/>
          <p14:tracePt t="85280" x="9356725" y="3929063"/>
          <p14:tracePt t="85290" x="9329738" y="3929063"/>
          <p14:tracePt t="85301" x="9302750" y="3929063"/>
          <p14:tracePt t="85310" x="9275763" y="3929063"/>
          <p14:tracePt t="85321" x="9221788" y="3929063"/>
          <p14:tracePt t="85329" x="9207500" y="3929063"/>
          <p14:tracePt t="85342" x="9153525" y="3929063"/>
          <p14:tracePt t="85346" x="9113838" y="3929063"/>
          <p14:tracePt t="85357" x="9086850" y="3929063"/>
          <p14:tracePt t="85363" x="9005888" y="3914775"/>
          <p14:tracePt t="85370" x="8964613" y="3914775"/>
          <p14:tracePt t="85382" x="8870950" y="3902075"/>
          <p14:tracePt t="85396" x="8802688" y="3902075"/>
          <p14:tracePt t="85402" x="8736013" y="3860800"/>
          <p14:tracePt t="85412" x="8655050" y="3860800"/>
          <p14:tracePt t="85423" x="8451850" y="3821113"/>
          <p14:tracePt t="85426" x="8412163" y="3821113"/>
          <p14:tracePt t="85438" x="8316913" y="3794125"/>
          <p14:tracePt t="85442" x="8169275" y="3779838"/>
          <p14:tracePt t="85452" x="8059738" y="3767138"/>
          <p14:tracePt t="85462" x="7816850" y="3752850"/>
          <p14:tracePt t="85468" x="7777163" y="3740150"/>
          <p14:tracePt t="85477" x="7627938" y="3686175"/>
          <p14:tracePt t="85482" x="7466013" y="3671888"/>
          <p14:tracePt t="85492" x="7318375" y="3644900"/>
          <p14:tracePt t="85502" x="6940550" y="3644900"/>
          <p14:tracePt t="85507" x="6805613" y="3644900"/>
          <p14:tracePt t="85519" x="6467475" y="3644900"/>
          <p14:tracePt t="85522" x="6143625" y="3644900"/>
          <p14:tracePt t="85532" x="5819775" y="3644900"/>
          <p14:tracePt t="85542" x="5130800" y="3644900"/>
          <p14:tracePt t="85548" x="5008563" y="3644900"/>
          <p14:tracePt t="85558" x="4765675" y="3644900"/>
          <p14:tracePt t="85563" x="4549775" y="3644900"/>
          <p14:tracePt t="85572" x="4375150" y="3644900"/>
          <p14:tracePt t="85584" x="4090988" y="3644900"/>
          <p14:tracePt t="85588" x="4049713" y="3644900"/>
          <p14:tracePt t="85598" x="3902075" y="3644900"/>
          <p14:tracePt t="85604" x="3794125" y="3644900"/>
          <p14:tracePt t="85614" x="3659188" y="3644900"/>
          <p14:tracePt t="85625" x="3455988" y="3644900"/>
          <p14:tracePt t="85630" x="3416300" y="3644900"/>
          <p14:tracePt t="85638" x="3321050" y="3644900"/>
          <p14:tracePt t="85644" x="3227388" y="3644900"/>
          <p14:tracePt t="85654" x="3159125" y="3644900"/>
          <p14:tracePt t="85665" x="2957513" y="3644900"/>
          <p14:tracePt t="85669" x="2916238" y="3644900"/>
          <p14:tracePt t="85678" x="2808288" y="3644900"/>
          <p14:tracePt t="85683" x="2768600" y="3644900"/>
          <p14:tracePt t="85695" x="2700338" y="3644900"/>
          <p14:tracePt t="85704" x="2565400" y="3644900"/>
          <p14:tracePt t="85710" x="2538413" y="3644900"/>
          <p14:tracePt t="85721" x="2484438" y="3644900"/>
          <p14:tracePt t="85725" x="2443163" y="3671888"/>
          <p14:tracePt t="85735" x="2416175" y="3671888"/>
          <p14:tracePt t="85745" x="2308225" y="3713163"/>
          <p14:tracePt t="85750" x="2281238" y="3713163"/>
          <p14:tracePt t="85760" x="2227263" y="3725863"/>
          <p14:tracePt t="85764" x="2173288" y="3725863"/>
          <p14:tracePt t="85774" x="2079625" y="3767138"/>
          <p14:tracePt t="85787" x="1957388" y="3821113"/>
          <p14:tracePt t="85802" x="1903413" y="3833813"/>
          <p14:tracePt t="85807" x="1836738" y="3875088"/>
          <p14:tracePt t="85815" x="1795463" y="3875088"/>
          <p14:tracePt t="85825" x="1755775" y="3902075"/>
          <p14:tracePt t="85831" x="1728788" y="3929063"/>
          <p14:tracePt t="85841" x="1728788" y="3941763"/>
          <p14:tracePt t="85846" x="1701800" y="3956050"/>
          <p14:tracePt t="85856" x="1674813" y="3968750"/>
          <p14:tracePt t="85867" x="1633538" y="3995738"/>
          <p14:tracePt t="85872" x="1633538" y="4010025"/>
          <p14:tracePt t="85880" x="1620838" y="4037013"/>
          <p14:tracePt t="85886" x="1606550" y="4064000"/>
          <p14:tracePt t="85897" x="1579563" y="4090988"/>
          <p14:tracePt t="85907" x="1539875" y="4144963"/>
          <p14:tracePt t="85917" x="1525588" y="4157663"/>
          <p14:tracePt t="85926" x="1525588" y="4171950"/>
          <p14:tracePt t="85938" x="1512888" y="4184650"/>
          <p14:tracePt t="85948" x="1512888" y="4225925"/>
          <p14:tracePt t="85957" x="1512888" y="4265613"/>
          <p14:tracePt t="85970" x="1512888" y="4279900"/>
          <p14:tracePt t="85977" x="1512888" y="4306888"/>
          <p14:tracePt t="85986" x="1512888" y="4319588"/>
          <p14:tracePt t="85998" x="1512888" y="4346575"/>
          <p14:tracePt t="86004" x="1512888" y="4373563"/>
          <p14:tracePt t="86024" x="1512888" y="4387850"/>
          <p14:tracePt t="86029" x="1512888" y="4400550"/>
          <p14:tracePt t="86054" x="1512888" y="4414838"/>
          <p14:tracePt t="86070" x="1512888" y="4441825"/>
          <p14:tracePt t="86085" x="1525588" y="4441825"/>
          <p14:tracePt t="86096" x="1539875" y="4454525"/>
          <p14:tracePt t="86106" x="1539875" y="4468813"/>
          <p14:tracePt t="86118" x="1552575" y="4481513"/>
          <p14:tracePt t="86124" x="1566863" y="4495800"/>
          <p14:tracePt t="86127" x="1579563" y="4508500"/>
          <p14:tracePt t="86146" x="1593850" y="4535488"/>
          <p14:tracePt t="86155" x="1620838" y="4549775"/>
          <p14:tracePt t="86165" x="1633538" y="4576763"/>
          <p14:tracePt t="86171" x="1647825" y="4576763"/>
          <p14:tracePt t="86179" x="1647825" y="4589463"/>
          <p14:tracePt t="86184" x="1647825" y="4603750"/>
          <p14:tracePt t="86194" x="1660525" y="4630738"/>
          <p14:tracePt t="86204" x="1687513" y="4657725"/>
          <p14:tracePt t="86209" x="1687513" y="4670425"/>
          <p14:tracePt t="86219" x="1714500" y="4697413"/>
          <p14:tracePt t="86224" x="1741488" y="4751388"/>
          <p14:tracePt t="86234" x="1768475" y="4792663"/>
          <p14:tracePt t="86245" x="1836738" y="4873625"/>
          <p14:tracePt t="86261" x="1863725" y="4913313"/>
          <p14:tracePt t="86266" x="1890713" y="4940300"/>
          <p14:tracePt t="86275" x="1930400" y="5008563"/>
          <p14:tracePt t="86284" x="1984375" y="5102225"/>
          <p14:tracePt t="86289" x="1998663" y="5129213"/>
          <p14:tracePt t="86301" x="2025650" y="5170488"/>
          <p14:tracePt t="86306" x="2079625" y="5238750"/>
          <p14:tracePt t="86316" x="2119313" y="5278438"/>
          <p14:tracePt t="86326" x="2146300" y="5319713"/>
          <p14:tracePt t="86342" x="2160588" y="5346700"/>
          <p14:tracePt t="86350" x="2160588" y="5359400"/>
          <p14:tracePt t="86388" x="2160588" y="5373688"/>
          <p14:tracePt t="86396" x="2160588" y="5386388"/>
          <p14:tracePt t="86484" x="2160588" y="5400675"/>
          <p14:tracePt t="86488" x="2160588" y="5413375"/>
          <p14:tracePt t="86496" x="2160588" y="5427663"/>
          <p14:tracePt t="86526" x="2173288" y="5440363"/>
          <p14:tracePt t="86570" x="2187575" y="5454650"/>
          <p14:tracePt t="86589" x="2187575" y="5467350"/>
          <p14:tracePt t="86604" x="2187575" y="5481638"/>
          <p14:tracePt t="86608" x="2214563" y="5508625"/>
          <p14:tracePt t="86618" x="2214563" y="5535613"/>
          <p14:tracePt t="86629" x="2227263" y="5535613"/>
          <p14:tracePt t="86637" x="2268538" y="5562600"/>
          <p14:tracePt t="86648" x="2281238" y="5602288"/>
          <p14:tracePt t="86655" x="2295525" y="5602288"/>
          <p14:tracePt t="86664" x="2308225" y="5629275"/>
          <p14:tracePt t="86668" x="2322513" y="5643563"/>
          <p14:tracePt t="87031" x="2335213" y="5643563"/>
          <p14:tracePt t="87038" x="2362200" y="5602288"/>
          <p14:tracePt t="87043" x="2362200" y="5589588"/>
          <p14:tracePt t="87047" x="2376488" y="5508625"/>
          <p14:tracePt t="87059" x="2389188" y="5467350"/>
          <p14:tracePt t="87069" x="2403475" y="5319713"/>
          <p14:tracePt t="87074" x="2403475" y="5305425"/>
          <p14:tracePt t="87083" x="2416175" y="5211763"/>
          <p14:tracePt t="87089" x="2430463" y="5075238"/>
          <p14:tracePt t="87099" x="2457450" y="4913313"/>
          <p14:tracePt t="87108" x="2497138" y="4697413"/>
          <p14:tracePt t="87114" x="2511425" y="4603750"/>
          <p14:tracePt t="87125" x="2538413" y="4522788"/>
          <p14:tracePt t="87128" x="2605088" y="4414838"/>
          <p14:tracePt t="87138" x="2646363" y="4373563"/>
          <p14:tracePt t="87151" x="2768600" y="4292600"/>
          <p14:tracePt t="87156" x="2822575" y="4265613"/>
          <p14:tracePt t="87164" x="2903538" y="4198938"/>
          <p14:tracePt t="87169" x="3011488" y="4144963"/>
          <p14:tracePt t="87178" x="3119438" y="4117975"/>
          <p14:tracePt t="87188" x="3254375" y="4022725"/>
          <p14:tracePt t="87195" x="3267075" y="4010025"/>
          <p14:tracePt t="87204" x="3416300" y="3983038"/>
          <p14:tracePt t="87209" x="3509963" y="3956050"/>
          <p14:tracePt t="87219" x="3605213" y="3956050"/>
          <p14:tracePt t="87230" x="3779838" y="3956050"/>
          <p14:tracePt t="87234" x="3833813" y="3956050"/>
          <p14:tracePt t="87245" x="3929063" y="3956050"/>
          <p14:tracePt t="87250" x="4022725" y="3956050"/>
          <p14:tracePt t="87261" x="4144963" y="3956050"/>
          <p14:tracePt t="87269" x="4294188" y="3956050"/>
          <p14:tracePt t="87273" x="4333875" y="3956050"/>
          <p14:tracePt t="87283" x="4414838" y="3956050"/>
          <p14:tracePt t="87290" x="4495800" y="3983038"/>
          <p14:tracePt t="87299" x="4564063" y="3983038"/>
          <p14:tracePt t="87310" x="4699000" y="3995738"/>
          <p14:tracePt t="87313" x="4738688" y="4022725"/>
          <p14:tracePt t="87325" x="4792663" y="4037013"/>
          <p14:tracePt t="87330" x="4900613" y="4037013"/>
          <p14:tracePt t="87340" x="4954588" y="4037013"/>
          <p14:tracePt t="87350" x="4995863" y="4049713"/>
          <p14:tracePt t="87356" x="5008563" y="4049713"/>
          <p14:tracePt t="87368" x="5022850" y="4049713"/>
          <p14:tracePt t="87372" x="5035550" y="4049713"/>
          <p14:tracePt t="87380" x="5049838" y="4049713"/>
          <p14:tracePt t="87398" x="5062538" y="4049713"/>
          <p14:tracePt t="87407" x="5076825" y="4049713"/>
          <p14:tracePt t="87412" x="5103813" y="4049713"/>
          <p14:tracePt t="87420" x="5143500" y="4064000"/>
          <p14:tracePt t="87430" x="5211763" y="4064000"/>
          <p14:tracePt t="87436" x="5224463" y="4064000"/>
          <p14:tracePt t="87447" x="5238750" y="4064000"/>
          <p14:tracePt t="87451" x="5265738" y="4076700"/>
          <p14:tracePt t="87462" x="5292725" y="4076700"/>
          <p14:tracePt t="87468" x="5332413" y="4076700"/>
          <p14:tracePt t="87478" x="5359400" y="4076700"/>
          <p14:tracePt t="87484" x="5386388" y="4076700"/>
          <p14:tracePt t="87495" x="5427663" y="4076700"/>
          <p14:tracePt t="87504" x="5468938" y="4076700"/>
          <p14:tracePt t="87520" x="5508625" y="4076700"/>
          <p14:tracePt t="87525" x="5522913" y="4076700"/>
          <p14:tracePt t="87535" x="5549900" y="4076700"/>
          <p14:tracePt t="87544" x="5589588" y="4076700"/>
          <p14:tracePt t="87558" x="5616575" y="4076700"/>
          <p14:tracePt t="87564" x="5657850" y="4076700"/>
          <p14:tracePt t="87575" x="5724525" y="4090988"/>
          <p14:tracePt t="87585" x="5819775" y="4103688"/>
          <p14:tracePt t="87601" x="5873750" y="4117975"/>
          <p14:tracePt t="87606" x="5967413" y="4117975"/>
          <p14:tracePt t="87615" x="6021388" y="4144963"/>
          <p14:tracePt t="87625" x="6102350" y="4144963"/>
          <p14:tracePt t="87629" x="6129338" y="4157663"/>
          <p14:tracePt t="87640" x="6237288" y="4157663"/>
          <p14:tracePt t="87644" x="6305550" y="4171950"/>
          <p14:tracePt t="87654" x="6359525" y="4171950"/>
          <p14:tracePt t="87665" x="6480175" y="4171950"/>
          <p14:tracePt t="87669" x="6507163" y="4171950"/>
          <p14:tracePt t="87680" x="6588125" y="4171950"/>
          <p14:tracePt t="87686" x="6656388" y="4171950"/>
          <p14:tracePt t="87696" x="6696075" y="4171950"/>
          <p14:tracePt t="87709" x="6818313" y="4184650"/>
          <p14:tracePt t="87711" x="6859588" y="4184650"/>
          <p14:tracePt t="87720" x="6940550" y="4184650"/>
          <p14:tracePt t="87726" x="6994525" y="4184650"/>
          <p14:tracePt t="87737" x="7061200" y="4184650"/>
          <p14:tracePt t="87743" x="7129463" y="4184650"/>
          <p14:tracePt t="87756" x="7237413" y="4184650"/>
          <p14:tracePt t="87760" x="7264400" y="4184650"/>
          <p14:tracePt t="87768" x="7291388" y="4184650"/>
          <p14:tracePt t="87773" x="7358063" y="4184650"/>
          <p14:tracePt t="87785" x="7439025" y="4184650"/>
          <p14:tracePt t="87794" x="7507288" y="4184650"/>
          <p14:tracePt t="87800" x="7519988" y="4184650"/>
          <p14:tracePt t="87811" x="7615238" y="4198938"/>
          <p14:tracePt t="87815" x="7654925" y="4211638"/>
          <p14:tracePt t="87827" x="7681913" y="4211638"/>
          <p14:tracePt t="87831" x="7735888" y="4211638"/>
          <p14:tracePt t="87840" x="7777163" y="4211638"/>
          <p14:tracePt t="87850" x="7858125" y="4211638"/>
          <p14:tracePt t="87861" x="7885113" y="4211638"/>
          <p14:tracePt t="87871" x="7897813" y="4211638"/>
          <p14:tracePt t="87880" x="7924800" y="4211638"/>
          <p14:tracePt t="87890" x="7951788" y="4211638"/>
          <p14:tracePt t="87895" x="7993063" y="4211638"/>
          <p14:tracePt t="87907" x="8047038" y="4211638"/>
          <p14:tracePt t="87912" x="8059738" y="4211638"/>
          <p14:tracePt t="87922" x="8086725" y="4211638"/>
          <p14:tracePt t="87928" x="8142288" y="4211638"/>
          <p14:tracePt t="87938" x="8181975" y="4211638"/>
          <p14:tracePt t="87949" x="8250238" y="4211638"/>
          <p14:tracePt t="87953" x="8277225" y="4211638"/>
          <p14:tracePt t="87961" x="8316913" y="4211638"/>
          <p14:tracePt t="87968" x="8331200" y="4211638"/>
          <p14:tracePt t="87980" x="8370888" y="4211638"/>
          <p14:tracePt t="87988" x="8412163" y="4211638"/>
          <p14:tracePt t="87992" x="8424863" y="4211638"/>
          <p14:tracePt t="88001" x="8466138" y="4211638"/>
          <p14:tracePt t="88007" x="8505825" y="4211638"/>
          <p14:tracePt t="88018" x="8532813" y="4211638"/>
          <p14:tracePt t="88028" x="8586788" y="4211638"/>
          <p14:tracePt t="88034" x="8613775" y="4211638"/>
          <p14:tracePt t="88045" x="8682038" y="4211638"/>
          <p14:tracePt t="88048" x="8709025" y="4211638"/>
          <p14:tracePt t="88058" x="8748713" y="4211638"/>
          <p14:tracePt t="88071" x="8829675" y="4211638"/>
          <p14:tracePt t="88075" x="8856663" y="4211638"/>
          <p14:tracePt t="88084" x="8910638" y="4211638"/>
          <p14:tracePt t="88103" x="8937625" y="4211638"/>
          <p14:tracePt t="88106" x="8978900" y="4211638"/>
          <p14:tracePt t="88125" x="9018588" y="4211638"/>
          <p14:tracePt t="88129" x="9045575" y="4211638"/>
          <p14:tracePt t="88140" x="9059863" y="4211638"/>
          <p14:tracePt t="88146" x="9099550" y="4211638"/>
          <p14:tracePt t="88157" x="9126538" y="4198938"/>
          <p14:tracePt t="88168" x="9194800" y="4198938"/>
          <p14:tracePt t="88177" x="9207500" y="4198938"/>
          <p14:tracePt t="88187" x="9248775" y="4184650"/>
          <p14:tracePt t="88196" x="9275763" y="4184650"/>
          <p14:tracePt t="88207" x="9302750" y="4157663"/>
          <p14:tracePt t="88212" x="9329738" y="4157663"/>
          <p14:tracePt t="88220" x="9342438" y="4157663"/>
          <p14:tracePt t="88226" x="9369425" y="4157663"/>
          <p14:tracePt t="88236" x="9396413" y="4157663"/>
          <p14:tracePt t="88264" x="9410700" y="4157663"/>
          <p14:tracePt t="88268" x="9437688" y="4157663"/>
          <p14:tracePt t="88286" x="9450388" y="4157663"/>
          <p14:tracePt t="88292" x="9477375" y="4157663"/>
          <p14:tracePt t="88307" x="9505950" y="4157663"/>
          <p14:tracePt t="88316" x="9532938" y="4157663"/>
          <p14:tracePt t="88327" x="9572625" y="4157663"/>
          <p14:tracePt t="88337" x="9586913" y="4157663"/>
          <p14:tracePt t="88348" x="9613900" y="4157663"/>
          <p14:tracePt t="88367" x="9626600" y="4157663"/>
          <p14:tracePt t="88389" x="9653588" y="4157663"/>
          <p14:tracePt t="88403" x="9680575" y="4157663"/>
          <p14:tracePt t="88409" x="9680575" y="4171950"/>
          <p14:tracePt t="88421" x="9694863" y="4171950"/>
          <p14:tracePt t="88427" x="9707563" y="4184650"/>
          <p14:tracePt t="88460" x="9721850" y="4198938"/>
          <p14:tracePt t="88464" x="9734550" y="4211638"/>
          <p14:tracePt t="88469" x="9748838" y="4211638"/>
          <p14:tracePt t="88478" x="9748838" y="4265613"/>
          <p14:tracePt t="88483" x="9788525" y="4292600"/>
          <p14:tracePt t="88496" x="9802813" y="4292600"/>
          <p14:tracePt t="88516" x="9815513" y="4306888"/>
          <p14:tracePt t="88573" x="9815513" y="4319588"/>
          <p14:tracePt t="88575" x="9815513" y="4333875"/>
          <p14:tracePt t="88585" x="9815513" y="4346575"/>
          <p14:tracePt t="88617" x="9815513" y="4373563"/>
          <p14:tracePt t="88638" x="9815513" y="4400550"/>
          <p14:tracePt t="88646" x="9815513" y="4427538"/>
          <p14:tracePt t="88656" x="9815513" y="4454525"/>
          <p14:tracePt t="88667" x="9815513" y="4481513"/>
          <p14:tracePt t="88672" x="9815513" y="4549775"/>
          <p14:tracePt t="88680" x="9815513" y="4562475"/>
          <p14:tracePt t="88686" x="9815513" y="4589463"/>
          <p14:tracePt t="88696" x="9815513" y="4603750"/>
          <p14:tracePt t="88706" x="9815513" y="4616450"/>
          <p14:tracePt t="88710" x="9815513" y="4643438"/>
          <p14:tracePt t="88722" x="9815513" y="4657725"/>
          <p14:tracePt t="88725" x="9815513" y="4670425"/>
          <p14:tracePt t="88736" x="9815513" y="4684713"/>
          <p14:tracePt t="88747" x="9815513" y="4697413"/>
          <p14:tracePt t="88751" x="9815513" y="4711700"/>
          <p14:tracePt t="88763" x="9829800" y="4738688"/>
          <p14:tracePt t="88767" x="9829800" y="4751388"/>
          <p14:tracePt t="88776" x="9829800" y="4778375"/>
          <p14:tracePt t="88919" x="9829800" y="4792663"/>
          <p14:tracePt t="88928" x="9842500" y="4819650"/>
          <p14:tracePt t="88944" x="9842500" y="4846638"/>
          <p14:tracePt t="88955" x="9842500" y="4859338"/>
          <p14:tracePt t="88969" x="9842500" y="4873625"/>
          <p14:tracePt t="88978" x="9842500" y="4900613"/>
          <p14:tracePt t="88989" x="9842500" y="4913313"/>
          <p14:tracePt t="88994" x="9842500" y="4927600"/>
          <p14:tracePt t="89004" x="9842500" y="4954588"/>
          <p14:tracePt t="89009" x="9842500" y="4967288"/>
          <p14:tracePt t="89018" x="9842500" y="5008563"/>
          <p14:tracePt t="89028" x="9842500" y="5021263"/>
          <p14:tracePt t="89033" x="9842500" y="5048250"/>
          <p14:tracePt t="89348" x="9829800" y="5062538"/>
          <p14:tracePt t="89410" x="9802813" y="5075238"/>
          <p14:tracePt t="89540" x="9788525" y="5075238"/>
          <p14:tracePt t="89551" x="9775825" y="5102225"/>
          <p14:tracePt t="102249" x="9775825" y="5116513"/>
          <p14:tracePt t="102265" x="7115175" y="5265738"/>
          <p14:tracePt t="102269" x="6872288" y="5265738"/>
          <p14:tracePt t="102278" x="6629400" y="5265738"/>
          <p14:tracePt t="102288" x="6183313" y="5265738"/>
          <p14:tracePt t="102295" x="6075363" y="5265738"/>
          <p14:tracePt t="102304" x="5805488" y="5265738"/>
          <p14:tracePt t="102309" x="5468938" y="5238750"/>
          <p14:tracePt t="102319" x="4927600" y="5157788"/>
          <p14:tracePt t="102327" x="3860800" y="5048250"/>
          <p14:tracePt t="102333" x="3659188" y="5035550"/>
          <p14:tracePt t="102344" x="3119438" y="4981575"/>
          <p14:tracePt t="102348" x="2497138" y="4927600"/>
          <p14:tracePt t="102358" x="1930400" y="4873625"/>
          <p14:tracePt t="102371" x="958850" y="4765675"/>
          <p14:tracePt t="102375" x="823913" y="4751388"/>
          <p14:tracePt t="102384" x="431800" y="4711700"/>
          <p14:tracePt t="102389" x="26988" y="46037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E6561-255F-5E68-F436-864CDB88D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94F2D23-1A1A-7ECE-D5A2-B40A945C5092}"/>
              </a:ext>
            </a:extLst>
          </p:cNvPr>
          <p:cNvSpPr/>
          <p:nvPr/>
        </p:nvSpPr>
        <p:spPr>
          <a:xfrm>
            <a:off x="1188382" y="191072"/>
            <a:ext cx="10615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COSTOS ECONÓMICOS Y SOCIALES</a:t>
            </a:r>
            <a:endParaRPr lang="es-CO" sz="3600" b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C0896917-F3FD-9EAD-584F-FA3054A4941B}"/>
              </a:ext>
            </a:extLst>
          </p:cNvPr>
          <p:cNvGrpSpPr/>
          <p:nvPr/>
        </p:nvGrpSpPr>
        <p:grpSpPr>
          <a:xfrm>
            <a:off x="-326686" y="1"/>
            <a:ext cx="2020619" cy="7373068"/>
            <a:chOff x="-326686" y="1"/>
            <a:chExt cx="2020619" cy="7373068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27BF256E-D8E9-276C-C98E-A80DF86CBCA2}"/>
                </a:ext>
              </a:extLst>
            </p:cNvPr>
            <p:cNvSpPr/>
            <p:nvPr/>
          </p:nvSpPr>
          <p:spPr>
            <a:xfrm>
              <a:off x="-14395" y="1"/>
              <a:ext cx="1000047" cy="6858000"/>
            </a:xfrm>
            <a:prstGeom prst="rect">
              <a:avLst/>
            </a:prstGeom>
            <a:solidFill>
              <a:srgbClr val="81C9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CA1CED92-8622-F983-8EB7-DAAF31EA1BE5}"/>
                </a:ext>
              </a:extLst>
            </p:cNvPr>
            <p:cNvSpPr/>
            <p:nvPr/>
          </p:nvSpPr>
          <p:spPr>
            <a:xfrm>
              <a:off x="-326686" y="5435087"/>
              <a:ext cx="1856843" cy="19379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02D869D-0A28-39C0-58BF-A1523223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01" y="5632132"/>
              <a:ext cx="1681032" cy="1034796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63186E0D-EF90-FF1F-3720-398E3F541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081" y="1802178"/>
            <a:ext cx="8016098" cy="44501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E012167-0CC4-0891-9722-3053E8CB27F6}"/>
              </a:ext>
            </a:extLst>
          </p:cNvPr>
          <p:cNvSpPr txBox="1"/>
          <p:nvPr/>
        </p:nvSpPr>
        <p:spPr>
          <a:xfrm>
            <a:off x="4314948" y="6252291"/>
            <a:ext cx="3562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dirty="0"/>
              <a:t>ICCT (2018)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E24BB0-89FE-2439-C161-3CAE9C37F436}"/>
              </a:ext>
            </a:extLst>
          </p:cNvPr>
          <p:cNvSpPr txBox="1"/>
          <p:nvPr/>
        </p:nvSpPr>
        <p:spPr>
          <a:xfrm>
            <a:off x="1530156" y="1149440"/>
            <a:ext cx="898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0B0F0"/>
                </a:solidFill>
              </a:rPr>
              <a:t>Requerimientos tecnológicos para cumplir estándar de emisiones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54794BC-4345-B683-12B5-D61AF63C4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071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33"/>
    </mc:Choice>
    <mc:Fallback>
      <p:transition spd="slow" advTm="5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53" x="350838" y="1660525"/>
          <p14:tracePt t="3557" x="431800" y="1646238"/>
          <p14:tracePt t="3568" x="809625" y="1592263"/>
          <p14:tracePt t="3578" x="998538" y="1579563"/>
          <p14:tracePt t="3584" x="1160463" y="1538288"/>
          <p14:tracePt t="3594" x="1268413" y="1525588"/>
          <p14:tracePt t="3597" x="1309688" y="1525588"/>
          <p14:tracePt t="3608" x="1458913" y="1471613"/>
          <p14:tracePt t="3621" x="1525588" y="1471613"/>
          <p14:tracePt t="3623" x="1633538" y="1457325"/>
          <p14:tracePt t="3634" x="1714500" y="1444625"/>
          <p14:tracePt t="3639" x="1728788" y="1444625"/>
          <p14:tracePt t="3651" x="1822450" y="1430338"/>
          <p14:tracePt t="3660" x="1890713" y="1403350"/>
          <p14:tracePt t="3668" x="1903413" y="1403350"/>
          <p14:tracePt t="3680" x="1917700" y="1390650"/>
          <p14:tracePt t="3690" x="1917700" y="1376363"/>
          <p14:tracePt t="3700" x="1917700" y="1363663"/>
          <p14:tracePt t="3704" x="1917700" y="1322388"/>
          <p14:tracePt t="3715" x="1903413" y="1255713"/>
          <p14:tracePt t="3724" x="1863725" y="1228725"/>
          <p14:tracePt t="3730" x="1849438" y="1214438"/>
          <p14:tracePt t="3749" x="1836738" y="1187450"/>
          <p14:tracePt t="3757" x="1809750" y="1160463"/>
          <p14:tracePt t="3767" x="1782763" y="1147763"/>
          <p14:tracePt t="3771" x="1768475" y="1133475"/>
          <p14:tracePt t="3780" x="1741488" y="1106488"/>
          <p14:tracePt t="3786" x="1647825" y="1052513"/>
          <p14:tracePt t="3797" x="1593850" y="1025525"/>
          <p14:tracePt t="3804" x="1566863" y="1012825"/>
          <p14:tracePt t="3811" x="1485900" y="985838"/>
          <p14:tracePt t="3821" x="1444625" y="958850"/>
          <p14:tracePt t="3827" x="1390650" y="944563"/>
          <p14:tracePt t="3838" x="1349375" y="931863"/>
          <p14:tracePt t="3843" x="1336675" y="917575"/>
          <p14:tracePt t="3852" x="1268413" y="904875"/>
          <p14:tracePt t="3863" x="1241425" y="890588"/>
          <p14:tracePt t="3866" x="1174750" y="877888"/>
          <p14:tracePt t="3877" x="1160463" y="877888"/>
          <p14:tracePt t="4016" x="1174750" y="877888"/>
          <p14:tracePt t="4023" x="1187450" y="877888"/>
          <p14:tracePt t="4033" x="1201738" y="877888"/>
          <p14:tracePt t="4039" x="1241425" y="877888"/>
          <p14:tracePt t="4042" x="1255713" y="877888"/>
          <p14:tracePt t="4052" x="1309688" y="863600"/>
          <p14:tracePt t="4063" x="1390650" y="836613"/>
          <p14:tracePt t="4070" x="1404938" y="836613"/>
          <p14:tracePt t="4079" x="1404938" y="823913"/>
          <p14:tracePt t="4084" x="1431925" y="823913"/>
          <p14:tracePt t="4095" x="1458913" y="823913"/>
          <p14:tracePt t="18303" x="1458913" y="1484313"/>
          <p14:tracePt t="18305" x="1458913" y="1498600"/>
          <p14:tracePt t="18314" x="1458913" y="1511300"/>
          <p14:tracePt t="18325" x="1458913" y="1525588"/>
          <p14:tracePt t="18339" x="1458913" y="1579563"/>
          <p14:tracePt t="18350" x="1458913" y="1592263"/>
          <p14:tracePt t="18366" x="1458913" y="1633538"/>
          <p14:tracePt t="18370" x="1458913" y="1646238"/>
          <p14:tracePt t="18380" x="1458913" y="1687513"/>
          <p14:tracePt t="18392" x="1458913" y="1714500"/>
          <p14:tracePt t="18405" x="1458913" y="1755775"/>
          <p14:tracePt t="18421" x="1458913" y="1782763"/>
          <p14:tracePt t="18431" x="1458913" y="1795463"/>
          <p14:tracePt t="18444" x="1458913" y="1822450"/>
          <p14:tracePt t="18467" x="1458913" y="1849438"/>
          <p14:tracePt t="18668" x="1458913" y="1836738"/>
          <p14:tracePt t="18677" x="1458913" y="1809750"/>
          <p14:tracePt t="18688" x="1458913" y="1741488"/>
          <p14:tracePt t="18694" x="1471613" y="1728788"/>
          <p14:tracePt t="18702" x="1471613" y="1714500"/>
          <p14:tracePt t="18706" x="1485900" y="1700213"/>
          <p14:tracePt t="18717" x="1498600" y="1700213"/>
          <p14:tracePt t="18727" x="1498600" y="1687513"/>
          <p14:tracePt t="18803" x="1512888" y="1687513"/>
          <p14:tracePt t="18810" x="1525588" y="1687513"/>
          <p14:tracePt t="18824" x="1566863" y="1687513"/>
          <p14:tracePt t="18828" x="1579563" y="1673225"/>
          <p14:tracePt t="18849" x="1606550" y="1673225"/>
          <p14:tracePt t="18855" x="1620838" y="1673225"/>
          <p14:tracePt t="18947" x="1633538" y="1673225"/>
          <p14:tracePt t="18951" x="1647825" y="1673225"/>
          <p14:tracePt t="18959" x="1660525" y="1673225"/>
          <p14:tracePt t="18971" x="1687513" y="1673225"/>
          <p14:tracePt t="18980" x="1701800" y="1673225"/>
          <p14:tracePt t="18984" x="1728788" y="1673225"/>
          <p14:tracePt t="19000" x="1741488" y="1673225"/>
          <p14:tracePt t="19011" x="1755775" y="1673225"/>
          <p14:tracePt t="19031" x="1768475" y="1673225"/>
          <p14:tracePt t="19042" x="1782763" y="1673225"/>
          <p14:tracePt t="19050" x="1795463" y="1673225"/>
          <p14:tracePt t="19061" x="1809750" y="1673225"/>
          <p14:tracePt t="19068" x="1822450" y="1673225"/>
          <p14:tracePt t="19076" x="1836738" y="1673225"/>
          <p14:tracePt t="19080" x="1849438" y="1673225"/>
          <p14:tracePt t="19090" x="1863725" y="1673225"/>
          <p14:tracePt t="19095" x="1903413" y="1673225"/>
          <p14:tracePt t="19106" x="1930400" y="1673225"/>
          <p14:tracePt t="19110" x="1944688" y="1673225"/>
          <p14:tracePt t="19120" x="1971675" y="1673225"/>
          <p14:tracePt t="19130" x="1998663" y="1673225"/>
          <p14:tracePt t="19140" x="2025650" y="1673225"/>
          <p14:tracePt t="19146" x="2038350" y="1673225"/>
          <p14:tracePt t="19150" x="2052638" y="1673225"/>
          <p14:tracePt t="19171" x="2106613" y="1687513"/>
          <p14:tracePt t="19188" x="2133600" y="1687513"/>
          <p14:tracePt t="19198" x="2160588" y="1687513"/>
          <p14:tracePt t="19202" x="2173288" y="1687513"/>
          <p14:tracePt t="19212" x="2254250" y="1700213"/>
          <p14:tracePt t="19216" x="2295525" y="1700213"/>
          <p14:tracePt t="19226" x="2403475" y="1700213"/>
          <p14:tracePt t="19232" x="2416175" y="1700213"/>
          <p14:tracePt t="19242" x="2457450" y="1700213"/>
          <p14:tracePt t="19253" x="2538413" y="1700213"/>
          <p14:tracePt t="19256" x="2551113" y="1700213"/>
          <p14:tracePt t="19268" x="2605088" y="1700213"/>
          <p14:tracePt t="19272" x="2619375" y="1700213"/>
          <p14:tracePt t="19284" x="2646363" y="1700213"/>
          <p14:tracePt t="19293" x="2659063" y="1700213"/>
          <p14:tracePt t="19297" x="2686050" y="1700213"/>
          <p14:tracePt t="19307" x="2768600" y="1700213"/>
          <p14:tracePt t="19313" x="2781300" y="1700213"/>
          <p14:tracePt t="19323" x="2795588" y="1700213"/>
          <p14:tracePt t="19332" x="2862263" y="1700213"/>
          <p14:tracePt t="19338" x="2876550" y="1700213"/>
          <p14:tracePt t="19349" x="2970213" y="1700213"/>
          <p14:tracePt t="19353" x="2984500" y="1700213"/>
          <p14:tracePt t="19362" x="3038475" y="1700213"/>
          <p14:tracePt t="19372" x="3092450" y="1700213"/>
          <p14:tracePt t="19378" x="3105150" y="1700213"/>
          <p14:tracePt t="19388" x="3173413" y="1700213"/>
          <p14:tracePt t="19393" x="3200400" y="1700213"/>
          <p14:tracePt t="19402" x="3240088" y="1714500"/>
          <p14:tracePt t="19413" x="3281363" y="1714500"/>
          <p14:tracePt t="19418" x="3308350" y="1714500"/>
          <p14:tracePt t="19429" x="3389313" y="1714500"/>
          <p14:tracePt t="19434" x="3429000" y="1728788"/>
          <p14:tracePt t="19444" x="3455988" y="1728788"/>
          <p14:tracePt t="19455" x="3536950" y="1728788"/>
          <p14:tracePt t="19458" x="3563938" y="1728788"/>
          <p14:tracePt t="19469" x="3686175" y="1728788"/>
          <p14:tracePt t="19475" x="3698875" y="1728788"/>
          <p14:tracePt t="19485" x="3752850" y="1755775"/>
          <p14:tracePt t="19494" x="3887788" y="1755775"/>
          <p14:tracePt t="19498" x="3929063" y="1755775"/>
          <p14:tracePt t="19509" x="4037013" y="1755775"/>
          <p14:tracePt t="19515" x="4049713" y="1755775"/>
          <p14:tracePt t="19526" x="4144963" y="1755775"/>
          <p14:tracePt t="19535" x="4225925" y="1755775"/>
          <p14:tracePt t="19538" x="4267200" y="1755775"/>
          <p14:tracePt t="19551" x="4387850" y="1755775"/>
          <p14:tracePt t="19556" x="4429125" y="1755775"/>
          <p14:tracePt t="19564" x="4510088" y="1755775"/>
          <p14:tracePt t="19574" x="4711700" y="1755775"/>
          <p14:tracePt t="19580" x="4765675" y="1755775"/>
          <p14:tracePt t="19591" x="4900613" y="1755775"/>
          <p14:tracePt t="19594" x="4941888" y="1755775"/>
          <p14:tracePt t="19604" x="5008563" y="1755775"/>
          <p14:tracePt t="19614" x="5143500" y="1782763"/>
          <p14:tracePt t="19620" x="5157788" y="1782763"/>
          <p14:tracePt t="19630" x="5184775" y="1795463"/>
          <p14:tracePt t="19634" x="5197475" y="1795463"/>
          <p14:tracePt t="19644" x="5211763" y="1795463"/>
          <p14:tracePt t="19657" x="5224463" y="1795463"/>
          <p14:tracePt t="19667" x="5238750" y="1795463"/>
          <p14:tracePt t="19678" x="5251450" y="1795463"/>
          <p14:tracePt t="21144" x="5251450" y="1809750"/>
          <p14:tracePt t="22583" x="5238750" y="1822450"/>
          <p14:tracePt t="35720" x="5184775" y="1822450"/>
          <p14:tracePt t="35732" x="3254375" y="1552575"/>
          <p14:tracePt t="35737" x="3227388" y="1552575"/>
          <p14:tracePt t="35741" x="3173413" y="1552575"/>
          <p14:tracePt t="35752" x="3159125" y="1552575"/>
          <p14:tracePt t="35835" x="3159125" y="1579563"/>
          <p14:tracePt t="35840" x="3159125" y="1592263"/>
          <p14:tracePt t="35848" x="3159125" y="1633538"/>
          <p14:tracePt t="35857" x="3159125" y="1687513"/>
          <p14:tracePt t="35863" x="3146425" y="1714500"/>
          <p14:tracePt t="35873" x="3146425" y="1768475"/>
          <p14:tracePt t="35879" x="3146425" y="1795463"/>
          <p14:tracePt t="35888" x="3146425" y="1836738"/>
          <p14:tracePt t="35899" x="3146425" y="1849438"/>
          <p14:tracePt t="35902" x="3146425" y="1876425"/>
          <p14:tracePt t="35913" x="3146425" y="1903413"/>
          <p14:tracePt t="35923" x="3173413" y="1944688"/>
          <p14:tracePt t="35929" x="3186113" y="1957388"/>
          <p14:tracePt t="35940" x="3240088" y="1998663"/>
          <p14:tracePt t="35944" x="3308350" y="2079625"/>
          <p14:tracePt t="35952" x="3375025" y="2133600"/>
          <p14:tracePt t="35959" x="3402013" y="2173288"/>
          <p14:tracePt t="35969" x="3482975" y="2227263"/>
          <p14:tracePt t="35979" x="3497263" y="2241550"/>
          <p14:tracePt t="35983" x="3509963" y="2281238"/>
          <p14:tracePt t="35995" x="3524250" y="2281238"/>
          <p14:tracePt t="36009" x="3524250" y="2295525"/>
          <p14:tracePt t="36050" x="3524250" y="2308225"/>
          <p14:tracePt t="36059" x="3509963" y="2308225"/>
          <p14:tracePt t="36067" x="3497263" y="2308225"/>
          <p14:tracePt t="36858" x="3470275" y="2308225"/>
          <p14:tracePt t="36867" x="3443288" y="2281238"/>
          <p14:tracePt t="36879" x="3429000" y="2268538"/>
          <p14:tracePt t="36885" x="3429000" y="2254250"/>
          <p14:tracePt t="36890" x="3416300" y="2254250"/>
          <p14:tracePt t="36897" x="3416300" y="2241550"/>
          <p14:tracePt t="36902" x="3416300" y="2227263"/>
          <p14:tracePt t="36911" x="3416300" y="2187575"/>
          <p14:tracePt t="36923" x="3416300" y="2173288"/>
          <p14:tracePt t="36938" x="3416300" y="2146300"/>
          <p14:tracePt t="36947" x="3416300" y="2133600"/>
          <p14:tracePt t="36965" x="3416300" y="2119313"/>
          <p14:tracePt t="36970" x="3429000" y="2092325"/>
          <p14:tracePt t="36983" x="3470275" y="2079625"/>
          <p14:tracePt t="36994" x="3482975" y="2079625"/>
          <p14:tracePt t="37003" x="3482975" y="2065338"/>
          <p14:tracePt t="37017" x="3497263" y="2038350"/>
          <p14:tracePt t="37060" x="3524250" y="2038350"/>
          <p14:tracePt t="37069" x="3536950" y="2025650"/>
          <p14:tracePt t="37072" x="3551238" y="1998663"/>
          <p14:tracePt t="37084" x="3563938" y="1998663"/>
          <p14:tracePt t="37089" x="3590925" y="1984375"/>
          <p14:tracePt t="37109" x="3605213" y="1971675"/>
          <p14:tracePt t="37119" x="3617913" y="1957388"/>
          <p14:tracePt t="37129" x="3632200" y="1957388"/>
          <p14:tracePt t="37138" x="3644900" y="1957388"/>
          <p14:tracePt t="37144" x="3659188" y="1957388"/>
          <p14:tracePt t="37157" x="3686175" y="1957388"/>
          <p14:tracePt t="37165" x="3713163" y="1944688"/>
          <p14:tracePt t="37169" x="3740150" y="1944688"/>
          <p14:tracePt t="37179" x="3767138" y="1944688"/>
          <p14:tracePt t="37185" x="3794125" y="1944688"/>
          <p14:tracePt t="37195" x="3848100" y="1930400"/>
          <p14:tracePt t="37205" x="3860800" y="1930400"/>
          <p14:tracePt t="37210" x="3902075" y="1903413"/>
          <p14:tracePt t="37220" x="3929063" y="1903413"/>
          <p14:tracePt t="37225" x="3929063" y="1890713"/>
          <p14:tracePt t="37236" x="3956050" y="1890713"/>
          <p14:tracePt t="37246" x="3983038" y="1890713"/>
          <p14:tracePt t="37252" x="4037013" y="1890713"/>
          <p14:tracePt t="37261" x="4078288" y="1890713"/>
          <p14:tracePt t="37267" x="4090988" y="1890713"/>
          <p14:tracePt t="37275" x="4144963" y="1890713"/>
          <p14:tracePt t="37285" x="4186238" y="1890713"/>
          <p14:tracePt t="37291" x="4198938" y="1890713"/>
          <p14:tracePt t="37301" x="4240213" y="1876425"/>
          <p14:tracePt t="37309" x="4267200" y="1876425"/>
          <p14:tracePt t="37327" x="4279900" y="1876425"/>
          <p14:tracePt t="37534" x="4306888" y="1890713"/>
          <p14:tracePt t="37542" x="4321175" y="1890713"/>
          <p14:tracePt t="37549" x="4321175" y="1917700"/>
          <p14:tracePt t="37570" x="4321175" y="1957388"/>
          <p14:tracePt t="37583" x="4333875" y="1957388"/>
          <p14:tracePt t="54513" x="4348163" y="19573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9B312-59DA-2F96-29D5-3C7233B0B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0CA52DEF-32D9-628A-5C76-ADE2B8A1985E}"/>
              </a:ext>
            </a:extLst>
          </p:cNvPr>
          <p:cNvSpPr/>
          <p:nvPr/>
        </p:nvSpPr>
        <p:spPr>
          <a:xfrm>
            <a:off x="1188382" y="191072"/>
            <a:ext cx="10615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ANÁLISIS COSTO BENEFICIO</a:t>
            </a:r>
            <a:endParaRPr lang="es-CO" sz="3600" b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182DB737-D8BA-8B81-F3B7-BA930669DCD2}"/>
              </a:ext>
            </a:extLst>
          </p:cNvPr>
          <p:cNvGrpSpPr/>
          <p:nvPr/>
        </p:nvGrpSpPr>
        <p:grpSpPr>
          <a:xfrm>
            <a:off x="-326686" y="1"/>
            <a:ext cx="2020619" cy="7373068"/>
            <a:chOff x="-326686" y="1"/>
            <a:chExt cx="2020619" cy="7373068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7D4952FA-FB28-0B4A-90EE-7DCDC0B3FF3C}"/>
                </a:ext>
              </a:extLst>
            </p:cNvPr>
            <p:cNvSpPr/>
            <p:nvPr/>
          </p:nvSpPr>
          <p:spPr>
            <a:xfrm>
              <a:off x="-14395" y="1"/>
              <a:ext cx="1000047" cy="6858000"/>
            </a:xfrm>
            <a:prstGeom prst="rect">
              <a:avLst/>
            </a:prstGeom>
            <a:solidFill>
              <a:srgbClr val="81C9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D173371B-B343-4B05-F4AA-1CD0753D66E6}"/>
                </a:ext>
              </a:extLst>
            </p:cNvPr>
            <p:cNvSpPr/>
            <p:nvPr/>
          </p:nvSpPr>
          <p:spPr>
            <a:xfrm>
              <a:off x="-326686" y="5435087"/>
              <a:ext cx="1856843" cy="19379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5131ED2-0FAA-2FA0-1ECF-2B5C3C43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01" y="5632132"/>
              <a:ext cx="1681032" cy="1034796"/>
            </a:xfrm>
            <a:prstGeom prst="rect">
              <a:avLst/>
            </a:prstGeom>
          </p:spPr>
        </p:pic>
      </p:grp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2E09F7DF-134B-22C3-4766-BCB35DBE392A}"/>
              </a:ext>
            </a:extLst>
          </p:cNvPr>
          <p:cNvCxnSpPr/>
          <p:nvPr/>
        </p:nvCxnSpPr>
        <p:spPr>
          <a:xfrm>
            <a:off x="2569779" y="4335517"/>
            <a:ext cx="64638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70B7631-3DB2-2C05-0312-55E49ADC3565}"/>
              </a:ext>
            </a:extLst>
          </p:cNvPr>
          <p:cNvSpPr/>
          <p:nvPr/>
        </p:nvSpPr>
        <p:spPr>
          <a:xfrm>
            <a:off x="4876759" y="3689188"/>
            <a:ext cx="483471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B77993F-F115-4FAA-113A-99B6732852E0}"/>
              </a:ext>
            </a:extLst>
          </p:cNvPr>
          <p:cNvSpPr/>
          <p:nvPr/>
        </p:nvSpPr>
        <p:spPr>
          <a:xfrm>
            <a:off x="6432023" y="2138056"/>
            <a:ext cx="523153" cy="219746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597AD40-4E21-7F27-9042-F66DC7B26AC8}"/>
              </a:ext>
            </a:extLst>
          </p:cNvPr>
          <p:cNvSpPr txBox="1"/>
          <p:nvPr/>
        </p:nvSpPr>
        <p:spPr>
          <a:xfrm>
            <a:off x="2879706" y="976898"/>
            <a:ext cx="136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/>
              <a:t>Año 1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5B6825F-01E5-9E07-33E1-CAF549992A5E}"/>
              </a:ext>
            </a:extLst>
          </p:cNvPr>
          <p:cNvSpPr txBox="1"/>
          <p:nvPr/>
        </p:nvSpPr>
        <p:spPr>
          <a:xfrm>
            <a:off x="4435281" y="968506"/>
            <a:ext cx="136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/>
              <a:t>Año 2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A0B154B-0F28-CF81-9A3F-96EF2094B224}"/>
              </a:ext>
            </a:extLst>
          </p:cNvPr>
          <p:cNvSpPr txBox="1"/>
          <p:nvPr/>
        </p:nvSpPr>
        <p:spPr>
          <a:xfrm>
            <a:off x="5990547" y="968506"/>
            <a:ext cx="136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/>
              <a:t>Año N</a:t>
            </a:r>
            <a:endParaRPr lang="es-CO" sz="2800" b="1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088CA7E-6AA4-3216-C712-DEDC05ADCCD3}"/>
              </a:ext>
            </a:extLst>
          </p:cNvPr>
          <p:cNvSpPr/>
          <p:nvPr/>
        </p:nvSpPr>
        <p:spPr>
          <a:xfrm>
            <a:off x="4876713" y="4351281"/>
            <a:ext cx="483471" cy="6463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DC10E4B-11A9-FF46-7773-90E1FFD425C3}"/>
              </a:ext>
            </a:extLst>
          </p:cNvPr>
          <p:cNvSpPr/>
          <p:nvPr/>
        </p:nvSpPr>
        <p:spPr>
          <a:xfrm>
            <a:off x="6432023" y="4335516"/>
            <a:ext cx="523153" cy="12966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642A5626-0C83-F0CC-F4C1-66D5F6440648}"/>
              </a:ext>
            </a:extLst>
          </p:cNvPr>
          <p:cNvCxnSpPr/>
          <p:nvPr/>
        </p:nvCxnSpPr>
        <p:spPr>
          <a:xfrm>
            <a:off x="2569779" y="1277007"/>
            <a:ext cx="0" cy="48873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C7E7D1B-8E11-6996-E596-82BD5B731AEF}"/>
              </a:ext>
            </a:extLst>
          </p:cNvPr>
          <p:cNvSpPr txBox="1"/>
          <p:nvPr/>
        </p:nvSpPr>
        <p:spPr>
          <a:xfrm>
            <a:off x="4435281" y="3228945"/>
            <a:ext cx="136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</a:rPr>
              <a:t>1 MUSD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186C676-9457-B59E-4F95-C47A90A76A70}"/>
              </a:ext>
            </a:extLst>
          </p:cNvPr>
          <p:cNvSpPr txBox="1"/>
          <p:nvPr/>
        </p:nvSpPr>
        <p:spPr>
          <a:xfrm>
            <a:off x="5990546" y="1630080"/>
            <a:ext cx="136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</a:rPr>
              <a:t>5 MUSD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7441C1D-232C-CC01-346A-89441B22B4EC}"/>
              </a:ext>
            </a:extLst>
          </p:cNvPr>
          <p:cNvSpPr txBox="1"/>
          <p:nvPr/>
        </p:nvSpPr>
        <p:spPr>
          <a:xfrm>
            <a:off x="4435233" y="5166219"/>
            <a:ext cx="136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0000"/>
                </a:solidFill>
              </a:rPr>
              <a:t>1 MUSD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6003CF7-399B-CF6F-E609-85E41C5A41FE}"/>
              </a:ext>
            </a:extLst>
          </p:cNvPr>
          <p:cNvSpPr txBox="1"/>
          <p:nvPr/>
        </p:nvSpPr>
        <p:spPr>
          <a:xfrm>
            <a:off x="1100065" y="1178314"/>
            <a:ext cx="136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</a:rPr>
              <a:t>Beneficios</a:t>
            </a:r>
          </a:p>
        </p:txBody>
      </p:sp>
      <p:sp>
        <p:nvSpPr>
          <p:cNvPr id="2048" name="CuadroTexto 2047">
            <a:extLst>
              <a:ext uri="{FF2B5EF4-FFF2-40B4-BE49-F238E27FC236}">
                <a16:creationId xmlns:a16="http://schemas.microsoft.com/office/drawing/2014/main" id="{5E37004F-E757-7E89-6E89-3693BFE7C0AC}"/>
              </a:ext>
            </a:extLst>
          </p:cNvPr>
          <p:cNvSpPr txBox="1"/>
          <p:nvPr/>
        </p:nvSpPr>
        <p:spPr>
          <a:xfrm>
            <a:off x="1010718" y="4351281"/>
            <a:ext cx="136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0000"/>
                </a:solidFill>
              </a:rPr>
              <a:t>Costos</a:t>
            </a:r>
          </a:p>
        </p:txBody>
      </p:sp>
      <p:sp>
        <p:nvSpPr>
          <p:cNvPr id="2049" name="CuadroTexto 2048">
            <a:extLst>
              <a:ext uri="{FF2B5EF4-FFF2-40B4-BE49-F238E27FC236}">
                <a16:creationId xmlns:a16="http://schemas.microsoft.com/office/drawing/2014/main" id="{402BE174-EE0D-371D-DD56-C5AD5992280E}"/>
              </a:ext>
            </a:extLst>
          </p:cNvPr>
          <p:cNvSpPr txBox="1"/>
          <p:nvPr/>
        </p:nvSpPr>
        <p:spPr>
          <a:xfrm>
            <a:off x="5964003" y="5746618"/>
            <a:ext cx="1419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0000"/>
                </a:solidFill>
              </a:rPr>
              <a:t>3.5 MUSD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3" name="CuadroTexto 2052">
                <a:extLst>
                  <a:ext uri="{FF2B5EF4-FFF2-40B4-BE49-F238E27FC236}">
                    <a16:creationId xmlns:a16="http://schemas.microsoft.com/office/drawing/2014/main" id="{9617783B-D0CF-FB84-E178-00FD1C9140BB}"/>
                  </a:ext>
                </a:extLst>
              </p:cNvPr>
              <p:cNvSpPr txBox="1"/>
              <p:nvPr/>
            </p:nvSpPr>
            <p:spPr>
              <a:xfrm>
                <a:off x="7767767" y="1930845"/>
                <a:ext cx="4424233" cy="11046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CO" sz="2800" b="0" i="0" smtClean="0">
                        <a:latin typeface="Cambria Math" panose="02040503050406030204" pitchFamily="18" charset="0"/>
                      </a:rPr>
                      <m:t>RBC</m:t>
                    </m:r>
                    <m:r>
                      <a:rPr lang="es-CO" sz="28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CO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CO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s-CO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s-CO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CO" sz="28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s-CO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  <m:e>
                            <m:f>
                              <m:fPr>
                                <m:ctrlPr>
                                  <a:rPr lang="es-CO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s-CO" sz="28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28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𝑩𝒆𝒏𝒆𝒇𝒊𝒄𝒊𝒐𝒔</m:t>
                                    </m:r>
                                  </m:e>
                                  <m:sub>
                                    <m:r>
                                      <a:rPr lang="es-CO" sz="2800" b="1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sub>
                                </m:sSub>
                              </m:num>
                              <m:den>
                                <m:sSup>
                                  <m:sSupPr>
                                    <m:ctrlPr>
                                      <a:rPr lang="es-CO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s-CO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s-CO" sz="2800" i="1"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a:rPr lang="es-CO" sz="2800" i="1">
                                            <a:latin typeface="Cambria Math" panose="02040503050406030204" pitchFamily="18" charset="0"/>
                                          </a:rPr>
                                          <m:t>𝑡𝑎𝑠𝑎</m:t>
                                        </m:r>
                                        <m:r>
                                          <a:rPr lang="es-CO" sz="28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s-CO" sz="2800" i="1">
                                            <a:latin typeface="Cambria Math" panose="02040503050406030204" pitchFamily="18" charset="0"/>
                                          </a:rPr>
                                          <m:t>𝑑𝑒</m:t>
                                        </m:r>
                                        <m:r>
                                          <a:rPr lang="es-CO" sz="28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s-CO" sz="2800" b="0" i="1" smtClean="0">
                                            <a:latin typeface="Cambria Math" panose="02040503050406030204" pitchFamily="18" charset="0"/>
                                          </a:rPr>
                                          <m:t>𝑑𝑒𝑠𝑐𝑢𝑒𝑛𝑡𝑜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s-CO" sz="2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</m:den>
                            </m:f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es-CO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s-CO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CO" sz="28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s-CO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  <m:e>
                            <m:f>
                              <m:fPr>
                                <m:ctrlPr>
                                  <a:rPr lang="es-CO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CO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𝑪𝒐𝒔𝒕𝒐</m:t>
                                </m:r>
                                <m:sSub>
                                  <m:sSubPr>
                                    <m:ctrlPr>
                                      <a:rPr lang="es-CO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s-CO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sub>
                                </m:sSub>
                              </m:num>
                              <m:den>
                                <m:sSup>
                                  <m:sSupPr>
                                    <m:ctrlPr>
                                      <a:rPr lang="es-CO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s-CO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s-CO" sz="2800" i="1"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a:rPr lang="es-CO" sz="2800" i="1">
                                            <a:latin typeface="Cambria Math" panose="02040503050406030204" pitchFamily="18" charset="0"/>
                                          </a:rPr>
                                          <m:t>𝑡𝑎𝑠𝑎</m:t>
                                        </m:r>
                                        <m:r>
                                          <a:rPr lang="es-CO" sz="28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s-CO" sz="2800" i="1">
                                            <a:latin typeface="Cambria Math" panose="02040503050406030204" pitchFamily="18" charset="0"/>
                                          </a:rPr>
                                          <m:t>𝑑𝑒</m:t>
                                        </m:r>
                                        <m:r>
                                          <a:rPr lang="es-CO" sz="28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s-CO" sz="2800" i="1">
                                            <a:latin typeface="Cambria Math" panose="02040503050406030204" pitchFamily="18" charset="0"/>
                                          </a:rPr>
                                          <m:t>𝑑𝑒𝑠𝑐𝑢𝑒𝑛𝑡𝑜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s-CO" sz="2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</m:den>
                            </m:f>
                          </m:e>
                        </m:nary>
                      </m:den>
                    </m:f>
                  </m:oMath>
                </a14:m>
                <a:endParaRPr lang="es-CO" sz="2800" dirty="0"/>
              </a:p>
            </p:txBody>
          </p:sp>
        </mc:Choice>
        <mc:Fallback xmlns="">
          <p:sp>
            <p:nvSpPr>
              <p:cNvPr id="2053" name="CuadroTexto 2052">
                <a:extLst>
                  <a:ext uri="{FF2B5EF4-FFF2-40B4-BE49-F238E27FC236}">
                    <a16:creationId xmlns:a16="http://schemas.microsoft.com/office/drawing/2014/main" id="{9617783B-D0CF-FB84-E178-00FD1C914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767" y="1930845"/>
                <a:ext cx="4424233" cy="11046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4" name="CuadroTexto 2053">
            <a:extLst>
              <a:ext uri="{FF2B5EF4-FFF2-40B4-BE49-F238E27FC236}">
                <a16:creationId xmlns:a16="http://schemas.microsoft.com/office/drawing/2014/main" id="{6D538252-689A-1B4A-E8B0-3AE6A6664B49}"/>
              </a:ext>
            </a:extLst>
          </p:cNvPr>
          <p:cNvSpPr txBox="1"/>
          <p:nvPr/>
        </p:nvSpPr>
        <p:spPr>
          <a:xfrm>
            <a:off x="2823552" y="3895913"/>
            <a:ext cx="136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</a:rPr>
              <a:t>0 USD</a:t>
            </a:r>
          </a:p>
        </p:txBody>
      </p:sp>
      <p:sp>
        <p:nvSpPr>
          <p:cNvPr id="2055" name="CuadroTexto 2054">
            <a:extLst>
              <a:ext uri="{FF2B5EF4-FFF2-40B4-BE49-F238E27FC236}">
                <a16:creationId xmlns:a16="http://schemas.microsoft.com/office/drawing/2014/main" id="{92FAB2D8-0857-0CAC-905A-8DB99912363B}"/>
              </a:ext>
            </a:extLst>
          </p:cNvPr>
          <p:cNvSpPr txBox="1"/>
          <p:nvPr/>
        </p:nvSpPr>
        <p:spPr>
          <a:xfrm>
            <a:off x="2823553" y="4416723"/>
            <a:ext cx="136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0000"/>
                </a:solidFill>
              </a:rPr>
              <a:t>0 USD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B03F8B-1DAB-4DF3-626C-25913DA16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105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78"/>
    </mc:Choice>
    <mc:Fallback>
      <p:transition spd="slow" advTm="82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8" x="134938" y="2295525"/>
          <p14:tracePt t="862" x="176213" y="2308225"/>
          <p14:tracePt t="874" x="242888" y="2362200"/>
          <p14:tracePt t="881" x="284163" y="2416175"/>
          <p14:tracePt t="897" x="377825" y="2470150"/>
          <p14:tracePt t="902" x="404813" y="2484438"/>
          <p14:tracePt t="974" x="419100" y="2484438"/>
          <p14:tracePt t="978" x="392113" y="2470150"/>
          <p14:tracePt t="982" x="377825" y="2457450"/>
          <p14:tracePt t="993" x="323850" y="2403475"/>
          <p14:tracePt t="998" x="215900" y="2362200"/>
          <p14:tracePt t="1008" x="68263" y="2268538"/>
          <p14:tracePt t="1739" x="122238" y="1565275"/>
          <p14:tracePt t="1750" x="188913" y="1565275"/>
          <p14:tracePt t="1758" x="365125" y="1633538"/>
          <p14:tracePt t="1775" x="377825" y="1633538"/>
          <p14:tracePt t="1781" x="392113" y="1633538"/>
          <p14:tracePt t="1922" x="404813" y="1633538"/>
          <p14:tracePt t="1929" x="419100" y="1633538"/>
          <p14:tracePt t="1937" x="446088" y="1660525"/>
          <p14:tracePt t="1943" x="473075" y="1673225"/>
          <p14:tracePt t="1949" x="512763" y="1687513"/>
          <p14:tracePt t="1962" x="554038" y="1728788"/>
          <p14:tracePt t="1977" x="593725" y="1728788"/>
          <p14:tracePt t="7477" x="539750" y="1728788"/>
          <p14:tracePt t="7484" x="134938" y="1592263"/>
          <p14:tracePt t="7487" x="68263" y="1538288"/>
          <p14:tracePt t="7556" x="95250" y="1444625"/>
          <p14:tracePt t="7566" x="554038" y="1390650"/>
          <p14:tracePt t="7570" x="728663" y="1390650"/>
          <p14:tracePt t="7581" x="1309688" y="1349375"/>
          <p14:tracePt t="7585" x="2092325" y="1349375"/>
          <p14:tracePt t="7595" x="2700338" y="1363663"/>
          <p14:tracePt t="7605" x="3375025" y="1782763"/>
          <p14:tracePt t="7611" x="3455988" y="1863725"/>
          <p14:tracePt t="7621" x="3551238" y="1984375"/>
          <p14:tracePt t="7628" x="3578225" y="2011363"/>
          <p14:tracePt t="7634" x="3578225" y="2025650"/>
          <p14:tracePt t="7674" x="3578225" y="2011363"/>
          <p14:tracePt t="7680" x="3578225" y="1971675"/>
          <p14:tracePt t="7689" x="3563938" y="1836738"/>
          <p14:tracePt t="7692" x="3563938" y="1809750"/>
          <p14:tracePt t="7701" x="3563938" y="1741488"/>
          <p14:tracePt t="7718" x="3563938" y="1728788"/>
          <p14:tracePt t="7727" x="3563938" y="1700213"/>
          <p14:tracePt t="7733" x="3551238" y="1700213"/>
          <p14:tracePt t="7741" x="3524250" y="1646238"/>
          <p14:tracePt t="7746" x="3402013" y="1592263"/>
          <p14:tracePt t="7756" x="3240088" y="1525588"/>
          <p14:tracePt t="7766" x="2943225" y="1444625"/>
          <p14:tracePt t="7771" x="2849563" y="1390650"/>
          <p14:tracePt t="7783" x="2605088" y="1309688"/>
          <p14:tracePt t="7786" x="2349500" y="1268413"/>
          <p14:tracePt t="7797" x="2079625" y="1214438"/>
          <p14:tracePt t="7806" x="1728788" y="1133475"/>
          <p14:tracePt t="7812" x="1647825" y="1120775"/>
          <p14:tracePt t="7822" x="1485900" y="1093788"/>
          <p14:tracePt t="7827" x="1349375" y="1039813"/>
          <p14:tracePt t="7836" x="1255713" y="998538"/>
          <p14:tracePt t="7846" x="1160463" y="998538"/>
          <p14:tracePt t="7856" x="1147763" y="998538"/>
          <p14:tracePt t="7985" x="1147763" y="985838"/>
          <p14:tracePt t="8010" x="1174750" y="985838"/>
          <p14:tracePt t="8015" x="1187450" y="985838"/>
          <p14:tracePt t="8024" x="1228725" y="985838"/>
          <p14:tracePt t="8029" x="1295400" y="985838"/>
          <p14:tracePt t="8039" x="1377950" y="985838"/>
          <p14:tracePt t="8049" x="1593850" y="985838"/>
          <p14:tracePt t="8054" x="1647825" y="985838"/>
          <p14:tracePt t="8064" x="1768475" y="985838"/>
          <p14:tracePt t="8070" x="1917700" y="985838"/>
          <p14:tracePt t="8079" x="2119313" y="985838"/>
          <p14:tracePt t="8088" x="2376488" y="985838"/>
          <p14:tracePt t="8094" x="2457450" y="985838"/>
          <p14:tracePt t="8105" x="2741613" y="985838"/>
          <p14:tracePt t="8109" x="3065463" y="985838"/>
          <p14:tracePt t="8120" x="3335338" y="985838"/>
          <p14:tracePt t="8132" x="3929063" y="985838"/>
          <p14:tracePt t="8134" x="4049713" y="985838"/>
          <p14:tracePt t="8144" x="4321175" y="985838"/>
          <p14:tracePt t="8150" x="4537075" y="985838"/>
          <p14:tracePt t="8159" x="4833938" y="1012825"/>
          <p14:tracePt t="8172" x="5332413" y="1012825"/>
          <p14:tracePt t="8177" x="5427663" y="1025525"/>
          <p14:tracePt t="8184" x="5630863" y="1025525"/>
          <p14:tracePt t="8189" x="5792788" y="1039813"/>
          <p14:tracePt t="8202" x="5900738" y="1066800"/>
          <p14:tracePt t="8211" x="6089650" y="1066800"/>
          <p14:tracePt t="8216" x="6116638" y="1066800"/>
          <p14:tracePt t="8224" x="6210300" y="1066800"/>
          <p14:tracePt t="8230" x="6237288" y="1066800"/>
          <p14:tracePt t="8240" x="6264275" y="1066800"/>
          <p14:tracePt t="8251" x="6278563" y="1066800"/>
          <p14:tracePt t="8621" x="6251575" y="1066800"/>
          <p14:tracePt t="8628" x="6129338" y="1066800"/>
          <p14:tracePt t="8635" x="5954713" y="1066800"/>
          <p14:tracePt t="8645" x="5819775" y="1066800"/>
          <p14:tracePt t="8654" x="5400675" y="1025525"/>
          <p14:tracePt t="8660" x="5278438" y="1012825"/>
          <p14:tracePt t="8670" x="4981575" y="1012825"/>
          <p14:tracePt t="8675" x="4522788" y="1012825"/>
          <p14:tracePt t="8684" x="3995738" y="958850"/>
          <p14:tracePt t="8696" x="2943225" y="958850"/>
          <p14:tracePt t="8701" x="2768600" y="958850"/>
          <p14:tracePt t="8713" x="2295525" y="958850"/>
          <p14:tracePt t="8718" x="1822450" y="971550"/>
          <p14:tracePt t="8725" x="1471613" y="1039813"/>
          <p14:tracePt t="8736" x="1093788" y="1160463"/>
          <p14:tracePt t="8742" x="1039813" y="1187450"/>
          <p14:tracePt t="8751" x="958850" y="1255713"/>
          <p14:tracePt t="8757" x="904875" y="1309688"/>
          <p14:tracePt t="8764" x="890588" y="1336675"/>
          <p14:tracePt t="8774" x="863600" y="1376363"/>
          <p14:tracePt t="8780" x="850900" y="1403350"/>
          <p14:tracePt t="8791" x="850900" y="1430338"/>
          <p14:tracePt t="8795" x="850900" y="1457325"/>
          <p14:tracePt t="8804" x="836613" y="1484313"/>
          <p14:tracePt t="8816" x="836613" y="1552575"/>
          <p14:tracePt t="8821" x="823913" y="1565275"/>
          <p14:tracePt t="8830" x="796925" y="1619250"/>
          <p14:tracePt t="8836" x="769938" y="1646238"/>
          <p14:tracePt t="8846" x="715963" y="1687513"/>
          <p14:tracePt t="8856" x="593725" y="1795463"/>
          <p14:tracePt t="8859" x="566738" y="1822450"/>
          <p14:tracePt t="8870" x="473075" y="1917700"/>
          <p14:tracePt t="8876" x="458788" y="1944688"/>
          <p14:tracePt t="8886" x="431800" y="1998663"/>
          <p14:tracePt t="8896" x="404813" y="2092325"/>
          <p14:tracePt t="8912" x="404813" y="2119313"/>
          <p14:tracePt t="8927" x="404813" y="2146300"/>
          <p14:tracePt t="9034" x="392113" y="2160588"/>
          <p14:tracePt t="9038" x="350838" y="2187575"/>
          <p14:tracePt t="9048" x="269875" y="2214563"/>
          <p14:tracePt t="9059" x="107950" y="2268538"/>
          <p14:tracePt t="9062" x="80963" y="2268538"/>
          <p14:tracePt t="9072" x="26988" y="2281238"/>
          <p14:tracePt t="11402" x="41275" y="2295525"/>
          <p14:tracePt t="11407" x="53975" y="2295525"/>
          <p14:tracePt t="11490" x="68263" y="2295525"/>
          <p14:tracePt t="11498" x="95250" y="2295525"/>
          <p14:tracePt t="11508" x="107950" y="2295525"/>
          <p14:tracePt t="11518" x="122238" y="2295525"/>
          <p14:tracePt t="11525" x="134938" y="2295525"/>
          <p14:tracePt t="11550" x="161925" y="2295525"/>
          <p14:tracePt t="11555" x="176213" y="2295525"/>
          <p14:tracePt t="11564" x="188913" y="2295525"/>
          <p14:tracePt t="11568" x="203200" y="2281238"/>
          <p14:tracePt t="11584" x="215900" y="2268538"/>
          <p14:tracePt t="11676" x="230188" y="2254250"/>
          <p14:tracePt t="11684" x="230188" y="2241550"/>
          <p14:tracePt t="11702" x="242888" y="2227263"/>
          <p14:tracePt t="11711" x="257175" y="2200275"/>
          <p14:tracePt t="11783" x="257175" y="2187575"/>
          <p14:tracePt t="11797" x="269875" y="2187575"/>
          <p14:tracePt t="11807" x="284163" y="2187575"/>
          <p14:tracePt t="11816" x="296863" y="2187575"/>
          <p14:tracePt t="11839" x="323850" y="2187575"/>
          <p14:tracePt t="11854" x="338138" y="2187575"/>
          <p14:tracePt t="11876" x="365125" y="2187575"/>
          <p14:tracePt t="11887" x="392113" y="2173288"/>
          <p14:tracePt t="48555" x="446088" y="2160588"/>
          <p14:tracePt t="48576" x="500063" y="2119313"/>
          <p14:tracePt t="48582" x="527050" y="2106613"/>
          <p14:tracePt t="48586" x="688975" y="1984375"/>
          <p14:tracePt t="48595" x="863600" y="1876425"/>
          <p14:tracePt t="48605" x="1444625" y="1525588"/>
          <p14:tracePt t="48610" x="1606550" y="1430338"/>
          <p14:tracePt t="48622" x="1998663" y="1187450"/>
          <p14:tracePt t="48626" x="2470150" y="809625"/>
          <p14:tracePt t="48634" x="2943225" y="458788"/>
          <p14:tracePt t="49819" x="2970213" y="203200"/>
          <p14:tracePt t="49829" x="2835275" y="458788"/>
          <p14:tracePt t="49839" x="2470150" y="958850"/>
          <p14:tracePt t="49844" x="2430463" y="1039813"/>
          <p14:tracePt t="49856" x="2200275" y="1336675"/>
          <p14:tracePt t="49862" x="2160588" y="1390650"/>
          <p14:tracePt t="49869" x="2025650" y="1525588"/>
          <p14:tracePt t="49879" x="1809750" y="1687513"/>
          <p14:tracePt t="49885" x="1768475" y="1700213"/>
          <p14:tracePt t="49895" x="1593850" y="1768475"/>
          <p14:tracePt t="49901" x="1512888" y="1795463"/>
          <p14:tracePt t="49912" x="1349375" y="1822450"/>
          <p14:tracePt t="49922" x="1093788" y="1890713"/>
          <p14:tracePt t="49928" x="1025525" y="1890713"/>
          <p14:tracePt t="49935" x="769938" y="1930400"/>
          <p14:tracePt t="49941" x="728663" y="1930400"/>
          <p14:tracePt t="49951" x="608013" y="1944688"/>
          <p14:tracePt t="49962" x="446088" y="1944688"/>
          <p14:tracePt t="49968" x="404813" y="1944688"/>
          <p14:tracePt t="49975" x="269875" y="1971675"/>
          <p14:tracePt t="49982" x="242888" y="1984375"/>
          <p14:tracePt t="49991" x="176213" y="1984375"/>
          <p14:tracePt t="50003" x="80963" y="1984375"/>
          <p14:tracePt t="50011" x="41275" y="1998663"/>
          <p14:tracePt t="50029" x="26988" y="2011363"/>
          <p14:tracePt t="50063" x="26988" y="2025650"/>
          <p14:tracePt t="50079" x="26988" y="2052638"/>
          <p14:tracePt t="50093" x="26988" y="2065338"/>
          <p14:tracePt t="50101" x="26988" y="2092325"/>
          <p14:tracePt t="50112" x="41275" y="2092325"/>
          <p14:tracePt t="50122" x="68263" y="2119313"/>
          <p14:tracePt t="50132" x="80963" y="2133600"/>
          <p14:tracePt t="50138" x="95250" y="2133600"/>
          <p14:tracePt t="50153" x="149225" y="2146300"/>
          <p14:tracePt t="50164" x="176213" y="2160588"/>
          <p14:tracePt t="50170" x="203200" y="2173288"/>
          <p14:tracePt t="50177" x="230188" y="2187575"/>
          <p14:tracePt t="50183" x="257175" y="2200275"/>
          <p14:tracePt t="50194" x="257175" y="2214563"/>
          <p14:tracePt t="50203" x="284163" y="2214563"/>
          <p14:tracePt t="50208" x="296863" y="2214563"/>
          <p14:tracePt t="50224" x="323850" y="2214563"/>
          <p14:tracePt t="50233" x="338138" y="2214563"/>
          <p14:tracePt t="50244" x="365125" y="2227263"/>
          <p14:tracePt t="50250" x="377825" y="2227263"/>
          <p14:tracePt t="50259" x="392113" y="2241550"/>
          <p14:tracePt t="50265" x="419100" y="2268538"/>
          <p14:tracePt t="50274" x="446088" y="2281238"/>
          <p14:tracePt t="50284" x="500063" y="2308225"/>
          <p14:tracePt t="50289" x="527050" y="2308225"/>
          <p14:tracePt t="50299" x="554038" y="2335213"/>
          <p14:tracePt t="50305" x="566738" y="2335213"/>
          <p14:tracePt t="50314" x="593725" y="2335213"/>
          <p14:tracePt t="50324" x="647700" y="2389188"/>
          <p14:tracePt t="50340" x="688975" y="2403475"/>
          <p14:tracePt t="50346" x="688975" y="2416175"/>
          <p14:tracePt t="50354" x="728663" y="2416175"/>
          <p14:tracePt t="50364" x="769938" y="2443163"/>
          <p14:tracePt t="50390" x="782638" y="2443163"/>
          <p14:tracePt t="50400" x="823913" y="2443163"/>
          <p14:tracePt t="50405" x="836613" y="2443163"/>
          <p14:tracePt t="50409" x="850900" y="2443163"/>
          <p14:tracePt t="50421" x="931863" y="2457450"/>
          <p14:tracePt t="50428" x="971550" y="2457450"/>
          <p14:tracePt t="50436" x="1012825" y="2457450"/>
          <p14:tracePt t="50446" x="1079500" y="2511425"/>
          <p14:tracePt t="50451" x="1106488" y="2511425"/>
          <p14:tracePt t="50460" x="1174750" y="2524125"/>
          <p14:tracePt t="50465" x="1187450" y="2524125"/>
          <p14:tracePt t="50475" x="1214438" y="2538413"/>
          <p14:tracePt t="50486" x="1241425" y="2538413"/>
          <p14:tracePt t="50504" x="1255713" y="2538413"/>
          <p14:tracePt t="50507" x="1268413" y="2538413"/>
          <p14:tracePt t="50518" x="1282700" y="2538413"/>
          <p14:tracePt t="50533" x="1295400" y="2551113"/>
          <p14:tracePt t="50541" x="1309688" y="2551113"/>
          <p14:tracePt t="50546" x="1322388" y="2551113"/>
          <p14:tracePt t="50554" x="1349375" y="2551113"/>
          <p14:tracePt t="50574" x="1363663" y="2551113"/>
          <p14:tracePt t="50584" x="1404938" y="2551113"/>
          <p14:tracePt t="50941" x="1417638" y="2551113"/>
          <p14:tracePt t="50955" x="1431925" y="2551113"/>
          <p14:tracePt t="50966" x="1444625" y="2551113"/>
          <p14:tracePt t="50977" x="1458913" y="2551113"/>
          <p14:tracePt t="50985" x="1471613" y="2551113"/>
          <p14:tracePt t="51344" x="1485900" y="2551113"/>
          <p14:tracePt t="51746" x="1498600" y="2551113"/>
          <p14:tracePt t="51808" x="1512888" y="2538413"/>
          <p14:tracePt t="68107" x="1552575" y="2538413"/>
          <p14:tracePt t="68122" x="7075488" y="3794125"/>
          <p14:tracePt t="68131" x="7250113" y="3794125"/>
          <p14:tracePt t="68136" x="7318375" y="3794125"/>
          <p14:tracePt t="68146" x="7627938" y="3794125"/>
          <p14:tracePt t="68156" x="7789863" y="3806825"/>
          <p14:tracePt t="68161" x="7939088" y="3821113"/>
          <p14:tracePt t="68171" x="8101013" y="3848100"/>
          <p14:tracePt t="68177" x="8154988" y="3848100"/>
          <p14:tracePt t="68187" x="8343900" y="3860800"/>
          <p14:tracePt t="68198" x="8478838" y="3860800"/>
          <p14:tracePt t="68202" x="8532813" y="3860800"/>
          <p14:tracePt t="68213" x="8640763" y="3860800"/>
          <p14:tracePt t="68218" x="8694738" y="3860800"/>
          <p14:tracePt t="68227" x="8763000" y="3860800"/>
          <p14:tracePt t="68233" x="8789988" y="3860800"/>
          <p14:tracePt t="68244" x="8883650" y="3860800"/>
          <p14:tracePt t="68253" x="8910638" y="3860800"/>
          <p14:tracePt t="68259" x="8951913" y="3860800"/>
          <p14:tracePt t="68268" x="9018588" y="3860800"/>
          <p14:tracePt t="68273" x="9045575" y="3860800"/>
          <p14:tracePt t="68283" x="9126538" y="3848100"/>
          <p14:tracePt t="68294" x="9180513" y="3833813"/>
          <p14:tracePt t="68300" x="9221788" y="3833813"/>
          <p14:tracePt t="68310" x="9275763" y="3806825"/>
          <p14:tracePt t="68315" x="9288463" y="3779838"/>
          <p14:tracePt t="68323" x="9302750" y="3779838"/>
          <p14:tracePt t="68333" x="9315450" y="3767138"/>
          <p14:tracePt t="68510" x="9315450" y="3752850"/>
          <p14:tracePt t="68515" x="9315450" y="3740150"/>
          <p14:tracePt t="68525" x="9288463" y="3725863"/>
          <p14:tracePt t="68536" x="9275763" y="3725863"/>
          <p14:tracePt t="68541" x="9261475" y="3713163"/>
          <p14:tracePt t="68551" x="9248775" y="3686175"/>
          <p14:tracePt t="68555" x="9234488" y="3686175"/>
          <p14:tracePt t="68566" x="9194800" y="3671888"/>
          <p14:tracePt t="68576" x="9140825" y="3644900"/>
          <p14:tracePt t="68581" x="9113838" y="3644900"/>
          <p14:tracePt t="68592" x="9072563" y="3632200"/>
          <p14:tracePt t="68596" x="9045575" y="3632200"/>
          <p14:tracePt t="68605" x="8991600" y="3605213"/>
          <p14:tracePt t="68615" x="8978900" y="3605213"/>
          <p14:tracePt t="68622" x="8937625" y="3605213"/>
          <p14:tracePt t="68632" x="8910638" y="3578225"/>
          <p14:tracePt t="68649" x="8816975" y="3563938"/>
          <p14:tracePt t="68658" x="8775700" y="3551238"/>
          <p14:tracePt t="68664" x="8763000" y="3551238"/>
          <p14:tracePt t="68671" x="8736013" y="3551238"/>
          <p14:tracePt t="68676" x="8721725" y="3551238"/>
          <p14:tracePt t="68854" x="8709025" y="3551238"/>
          <p14:tracePt t="68858" x="8682038" y="3551238"/>
          <p14:tracePt t="68894" x="8667750" y="3551238"/>
          <p14:tracePt t="68910" x="8655050" y="3551238"/>
          <p14:tracePt t="68920" x="8640763" y="3563938"/>
          <p14:tracePt t="68939" x="8628063" y="3563938"/>
          <p14:tracePt t="68976" x="8613775" y="3563938"/>
          <p14:tracePt t="68995" x="8586788" y="3563938"/>
          <p14:tracePt t="68998" x="8574088" y="3563938"/>
          <p14:tracePt t="69008" x="8547100" y="3563938"/>
          <p14:tracePt t="69056" x="8505825" y="3563938"/>
          <p14:tracePt t="69065" x="8493125" y="3563938"/>
          <p14:tracePt t="69075" x="8451850" y="3551238"/>
          <p14:tracePt t="69084" x="8439150" y="3536950"/>
          <p14:tracePt t="69091" x="8424863" y="3536950"/>
          <p14:tracePt t="69101" x="8412163" y="3524250"/>
          <p14:tracePt t="69122" x="8397875" y="3509963"/>
          <p14:tracePt t="69132" x="8370888" y="3470275"/>
          <p14:tracePt t="69142" x="8316913" y="3443288"/>
          <p14:tracePt t="69147" x="8304213" y="3443288"/>
          <p14:tracePt t="69155" x="8277225" y="3429000"/>
          <p14:tracePt t="69160" x="8262938" y="3414713"/>
          <p14:tracePt t="69172" x="8235950" y="3387725"/>
          <p14:tracePt t="69186" x="8235950" y="3375025"/>
          <p14:tracePt t="69196" x="8208963" y="3360738"/>
          <p14:tracePt t="69202" x="8196263" y="3360738"/>
          <p14:tracePt t="69211" x="8154988" y="3321050"/>
          <p14:tracePt t="69222" x="8128000" y="3306763"/>
          <p14:tracePt t="69226" x="8086725" y="3279775"/>
          <p14:tracePt t="69238" x="8074025" y="3267075"/>
          <p14:tracePt t="69242" x="8059738" y="3252788"/>
          <p14:tracePt t="69313" x="8059738" y="3240088"/>
          <p14:tracePt t="69328" x="8047038" y="3225800"/>
          <p14:tracePt t="69337" x="8032750" y="3213100"/>
          <p14:tracePt t="69347" x="8020050" y="3186113"/>
          <p14:tracePt t="69374" x="8020050" y="3171825"/>
          <p14:tracePt t="69696" x="8128000" y="3198813"/>
          <p14:tracePt t="69705" x="8181975" y="3213100"/>
          <p14:tracePt t="69711" x="8250238" y="3225800"/>
          <p14:tracePt t="69721" x="8304213" y="3240088"/>
          <p14:tracePt t="69725" x="8331200" y="3240088"/>
          <p14:tracePt t="69735" x="8397875" y="3267075"/>
          <p14:tracePt t="69745" x="8439150" y="3279775"/>
          <p14:tracePt t="69751" x="8493125" y="3279775"/>
          <p14:tracePt t="69761" x="8505825" y="3279775"/>
          <p14:tracePt t="69767" x="8532813" y="3279775"/>
          <p14:tracePt t="69776" x="8586788" y="3294063"/>
          <p14:tracePt t="69791" x="8628063" y="3294063"/>
          <p14:tracePt t="69802" x="8640763" y="3306763"/>
          <p14:tracePt t="69807" x="8682038" y="3321050"/>
          <p14:tracePt t="69817" x="8721725" y="3321050"/>
          <p14:tracePt t="69827" x="8736013" y="3321050"/>
          <p14:tracePt t="69834" x="8775700" y="3321050"/>
          <p14:tracePt t="69841" x="8802688" y="3333750"/>
          <p14:tracePt t="69852" x="8829675" y="3333750"/>
          <p14:tracePt t="69857" x="8843963" y="3348038"/>
          <p14:tracePt t="69868" x="8856663" y="3348038"/>
          <p14:tracePt t="69873" x="8870950" y="3348038"/>
          <p14:tracePt t="69893" x="8883650" y="3348038"/>
          <p14:tracePt t="70081" x="8897938" y="3348038"/>
          <p14:tracePt t="70105" x="8897938" y="3387725"/>
          <p14:tracePt t="70126" x="8897938" y="3414713"/>
          <p14:tracePt t="70131" x="8883650" y="3429000"/>
          <p14:tracePt t="70139" x="8856663" y="3443288"/>
          <p14:tracePt t="70149" x="8843963" y="3470275"/>
          <p14:tracePt t="75426" x="8856663" y="3455988"/>
          <p14:tracePt t="75432" x="8870950" y="3429000"/>
          <p14:tracePt t="75456" x="8897938" y="3402013"/>
          <p14:tracePt t="75465" x="8910638" y="3375025"/>
          <p14:tracePt t="75474" x="8924925" y="3375025"/>
          <p14:tracePt t="75515" x="8964613" y="3360738"/>
          <p14:tracePt t="75536" x="8991600" y="3333750"/>
          <p14:tracePt t="75563" x="9018588" y="3306763"/>
          <p14:tracePt t="75571" x="9032875" y="3306763"/>
          <p14:tracePt t="75576" x="9045575" y="3279775"/>
          <p14:tracePt t="75592" x="9059863" y="3279775"/>
          <p14:tracePt t="75600" x="9086850" y="3252788"/>
          <p14:tracePt t="75611" x="9099550" y="3252788"/>
          <p14:tracePt t="75617" x="9140825" y="3252788"/>
          <p14:tracePt t="75627" x="9194800" y="3225800"/>
          <p14:tracePt t="75630" x="9234488" y="3225800"/>
          <p14:tracePt t="75643" x="9302750" y="3186113"/>
          <p14:tracePt t="75647" x="9369425" y="3159125"/>
          <p14:tracePt t="75657" x="9423400" y="3132138"/>
          <p14:tracePt t="75674" x="9450388" y="3117850"/>
          <p14:tracePt t="75685" x="9464675" y="3105150"/>
          <p14:tracePt t="75770" x="9464675" y="3090863"/>
          <p14:tracePt t="75781" x="9464675" y="3063875"/>
          <p14:tracePt t="75786" x="9464675" y="3024188"/>
          <p14:tracePt t="75802" x="9464675" y="3009900"/>
          <p14:tracePt t="75812" x="9464675" y="2943225"/>
          <p14:tracePt t="75828" x="9464675" y="2916238"/>
          <p14:tracePt t="75837" x="9464675" y="2901950"/>
          <p14:tracePt t="75842" x="9450388" y="2889250"/>
          <p14:tracePt t="75851" x="9437688" y="2835275"/>
          <p14:tracePt t="75861" x="9437688" y="2794000"/>
          <p14:tracePt t="75867" x="9437688" y="2740025"/>
          <p14:tracePt t="75878" x="9437688" y="2713038"/>
          <p14:tracePt t="75882" x="9437688" y="2686050"/>
          <p14:tracePt t="75893" x="9437688" y="2605088"/>
          <p14:tracePt t="75903" x="9437688" y="2551113"/>
          <p14:tracePt t="75906" x="9437688" y="2484438"/>
          <p14:tracePt t="75917" x="9437688" y="2362200"/>
          <p14:tracePt t="75922" x="9450388" y="2349500"/>
          <p14:tracePt t="75933" x="9464675" y="2214563"/>
          <p14:tracePt t="75943" x="9505950" y="2146300"/>
          <p14:tracePt t="75949" x="9505950" y="2079625"/>
          <p14:tracePt t="75959" x="9505950" y="2038350"/>
          <p14:tracePt t="75964" x="9532938" y="1971675"/>
          <p14:tracePt t="75972" x="9532938" y="1944688"/>
          <p14:tracePt t="75979" x="9532938" y="1930400"/>
          <p14:tracePt t="75989" x="9532938" y="1917700"/>
          <p14:tracePt t="76000" x="9532938" y="1903413"/>
          <p14:tracePt t="76004" x="9532938" y="1876425"/>
          <p14:tracePt t="76021" x="9532938" y="1863725"/>
          <p14:tracePt t="76029" x="9532938" y="1849438"/>
          <p14:tracePt t="76041" x="9532938" y="1822450"/>
          <p14:tracePt t="76046" x="9532938" y="1782763"/>
          <p14:tracePt t="76060" x="9532938" y="1755775"/>
          <p14:tracePt t="76069" x="9532938" y="1741488"/>
          <p14:tracePt t="76087" x="9518650" y="1741488"/>
          <p14:tracePt t="76096" x="9505950" y="1728788"/>
          <p14:tracePt t="76109" x="9464675" y="1687513"/>
          <p14:tracePt t="76120" x="9396413" y="1687513"/>
          <p14:tracePt t="76125" x="9342438" y="1673225"/>
          <p14:tracePt t="76136" x="9288463" y="1673225"/>
          <p14:tracePt t="76140" x="9248775" y="1660525"/>
          <p14:tracePt t="76153" x="9113838" y="1633538"/>
          <p14:tracePt t="76161" x="8951913" y="1606550"/>
          <p14:tracePt t="76165" x="8816975" y="1606550"/>
          <p14:tracePt t="76176" x="8694738" y="1592263"/>
          <p14:tracePt t="76181" x="8655050" y="1592263"/>
          <p14:tracePt t="76190" x="8493125" y="1538288"/>
          <p14:tracePt t="76202" x="8397875" y="1525588"/>
          <p14:tracePt t="76206" x="8343900" y="1525588"/>
          <p14:tracePt t="76216" x="8277225" y="1525588"/>
          <p14:tracePt t="76221" x="8262938" y="1525588"/>
          <p14:tracePt t="76232" x="8223250" y="1525588"/>
          <p14:tracePt t="76243" x="8208963" y="1525588"/>
          <p14:tracePt t="76332" x="8181975" y="1525588"/>
          <p14:tracePt t="76336" x="8169275" y="1511300"/>
          <p14:tracePt t="76353" x="8154988" y="1511300"/>
          <p14:tracePt t="76363" x="8128000" y="1511300"/>
          <p14:tracePt t="76368" x="8113713" y="1511300"/>
          <p14:tracePt t="76377" x="8101013" y="1511300"/>
          <p14:tracePt t="76384" x="8086725" y="1511300"/>
          <p14:tracePt t="76394" x="8074025" y="1511300"/>
          <p14:tracePt t="76435" x="8059738" y="1511300"/>
          <p14:tracePt t="76447" x="8047038" y="1511300"/>
          <p14:tracePt t="76463" x="8032750" y="1511300"/>
          <p14:tracePt t="76473" x="7966075" y="1511300"/>
          <p14:tracePt t="76483" x="7951788" y="1511300"/>
          <p14:tracePt t="76488" x="7924800" y="1511300"/>
          <p14:tracePt t="76499" x="7897813" y="1511300"/>
          <p14:tracePt t="76509" x="7870825" y="1511300"/>
          <p14:tracePt t="76519" x="7858125" y="1511300"/>
          <p14:tracePt t="76529" x="7843838" y="1538288"/>
          <p14:tracePt t="76570" x="7831138" y="1538288"/>
          <p14:tracePt t="76579" x="7816850" y="1552575"/>
          <p14:tracePt t="76589" x="7816850" y="1565275"/>
          <p14:tracePt t="76594" x="7789863" y="1565275"/>
          <p14:tracePt t="76609" x="7750175" y="1592263"/>
          <p14:tracePt t="76620" x="7735888" y="1606550"/>
          <p14:tracePt t="76624" x="7735888" y="1633538"/>
          <p14:tracePt t="76635" x="7708900" y="1660525"/>
          <p14:tracePt t="76645" x="7708900" y="1687513"/>
          <p14:tracePt t="76651" x="7696200" y="1700213"/>
          <p14:tracePt t="76659" x="7696200" y="1728788"/>
          <p14:tracePt t="76666" x="7696200" y="1755775"/>
          <p14:tracePt t="76680" x="7696200" y="1768475"/>
          <p14:tracePt t="76696" x="7696200" y="1782763"/>
          <p14:tracePt t="76712" x="7696200" y="1809750"/>
          <p14:tracePt t="76726" x="7696200" y="1822450"/>
          <p14:tracePt t="76746" x="7696200" y="1836738"/>
          <p14:tracePt t="76755" x="7696200" y="1849438"/>
          <p14:tracePt t="76883" x="7708900" y="1849438"/>
          <p14:tracePt t="77478" x="7723188" y="1836738"/>
          <p14:tracePt t="77486" x="7723188" y="1822450"/>
          <p14:tracePt t="77497" x="7723188" y="1795463"/>
          <p14:tracePt t="77508" x="7708900" y="1755775"/>
          <p14:tracePt t="77513" x="7681913" y="1714500"/>
          <p14:tracePt t="77523" x="7642225" y="1687513"/>
          <p14:tracePt t="77538" x="7507288" y="1646238"/>
          <p14:tracePt t="77547" x="7385050" y="1579563"/>
          <p14:tracePt t="77552" x="7277100" y="1579563"/>
          <p14:tracePt t="77564" x="7088188" y="1538288"/>
          <p14:tracePt t="77569" x="7007225" y="1538288"/>
          <p14:tracePt t="77577" x="6521450" y="1525588"/>
          <p14:tracePt t="77587" x="6278563" y="1525588"/>
          <p14:tracePt t="77594" x="6035675" y="1525588"/>
          <p14:tracePt t="77603" x="5805488" y="1525588"/>
          <p14:tracePt t="77607" x="5711825" y="1525588"/>
          <p14:tracePt t="77618" x="5305425" y="1525588"/>
          <p14:tracePt t="77630" x="5130800" y="1525588"/>
          <p14:tracePt t="77636" x="4954588" y="1525588"/>
          <p14:tracePt t="77643" x="4819650" y="1525588"/>
          <p14:tracePt t="77649" x="4779963" y="1525588"/>
          <p14:tracePt t="77659" x="4618038" y="1525588"/>
          <p14:tracePt t="77669" x="4522788" y="1525588"/>
          <p14:tracePt t="77674" x="4468813" y="1552575"/>
          <p14:tracePt t="77683" x="4375150" y="1606550"/>
          <p14:tracePt t="77690" x="4360863" y="1606550"/>
          <p14:tracePt t="77699" x="4267200" y="1673225"/>
          <p14:tracePt t="77709" x="4186238" y="1755775"/>
          <p14:tracePt t="77715" x="4117975" y="1822450"/>
          <p14:tracePt t="77723" x="4037013" y="1930400"/>
          <p14:tracePt t="77729" x="4010025" y="1944688"/>
          <p14:tracePt t="77739" x="3875088" y="2079625"/>
          <p14:tracePt t="77749" x="3821113" y="2160588"/>
          <p14:tracePt t="77756" x="3740150" y="2308225"/>
          <p14:tracePt t="77765" x="3686175" y="2389188"/>
          <p14:tracePt t="77769" x="3671888" y="2443163"/>
          <p14:tracePt t="77779" x="3644900" y="2646363"/>
          <p14:tracePt t="77788" x="3644900" y="2754313"/>
          <p14:tracePt t="77795" x="3644900" y="2862263"/>
          <p14:tracePt t="77805" x="3698875" y="2970213"/>
          <p14:tracePt t="77809" x="3740150" y="3051175"/>
          <p14:tracePt t="77819" x="3821113" y="3171825"/>
          <p14:tracePt t="77830" x="3875088" y="3267075"/>
          <p14:tracePt t="77836" x="3914775" y="3306763"/>
          <p14:tracePt t="77845" x="3995738" y="3387725"/>
          <p14:tracePt t="77851" x="4010025" y="3414713"/>
          <p14:tracePt t="77861" x="4064000" y="3482975"/>
          <p14:tracePt t="77872" x="4132263" y="3551238"/>
          <p14:tracePt t="77876" x="4171950" y="3605213"/>
          <p14:tracePt t="77885" x="4267200" y="3671888"/>
          <p14:tracePt t="77890" x="4306888" y="3698875"/>
          <p14:tracePt t="77901" x="4468813" y="3821113"/>
          <p14:tracePt t="77911" x="4603750" y="3902075"/>
          <p14:tracePt t="77916" x="4738688" y="3941763"/>
          <p14:tracePt t="77926" x="4914900" y="3968750"/>
          <p14:tracePt t="77931" x="4981575" y="4010025"/>
          <p14:tracePt t="77941" x="5292725" y="4022725"/>
          <p14:tracePt t="77950" x="5400675" y="4064000"/>
          <p14:tracePt t="77955" x="5603875" y="4064000"/>
          <p14:tracePt t="77964" x="5832475" y="4064000"/>
          <p14:tracePt t="77970" x="5927725" y="4064000"/>
          <p14:tracePt t="77981" x="6399213" y="4064000"/>
          <p14:tracePt t="77991" x="6723063" y="4064000"/>
          <p14:tracePt t="77997" x="7061200" y="4049713"/>
          <p14:tracePt t="78007" x="7466013" y="3941763"/>
          <p14:tracePt t="78011" x="7600950" y="3914775"/>
          <p14:tracePt t="78021" x="8169275" y="3725863"/>
          <p14:tracePt t="78032" x="8547100" y="3605213"/>
          <p14:tracePt t="78037" x="8829675" y="3414713"/>
          <p14:tracePt t="78048" x="9018588" y="3267075"/>
          <p14:tracePt t="78052" x="9086850" y="3213100"/>
          <p14:tracePt t="78061" x="9194800" y="3051175"/>
          <p14:tracePt t="78071" x="9194800" y="2943225"/>
          <p14:tracePt t="78077" x="9194800" y="2901950"/>
          <p14:tracePt t="78087" x="9194800" y="2835275"/>
          <p14:tracePt t="78093" x="9153525" y="2808288"/>
          <p14:tracePt t="78103" x="8897938" y="2713038"/>
          <p14:tracePt t="78113" x="8736013" y="2659063"/>
          <p14:tracePt t="78117" x="8586788" y="2646363"/>
          <p14:tracePt t="78128" x="8478838" y="2619375"/>
          <p14:tracePt t="78133" x="8439150" y="2619375"/>
          <p14:tracePt t="78143" x="8385175" y="2619375"/>
          <p14:tracePt t="78153" x="8358188" y="2619375"/>
          <p14:tracePt t="78157" x="8343900" y="2619375"/>
          <p14:tracePt t="78265" x="8331200" y="2619375"/>
          <p14:tracePt t="78407" x="8331200" y="2632075"/>
          <p14:tracePt t="78411" x="8304213" y="2632075"/>
          <p14:tracePt t="78418" x="8289925" y="2632075"/>
          <p14:tracePt t="78425" x="8235950" y="2605088"/>
          <p14:tracePt t="78436" x="8154988" y="2538413"/>
          <p14:tracePt t="78441" x="7966075" y="2524125"/>
          <p14:tracePt t="78453" x="7762875" y="2511425"/>
          <p14:tracePt t="78458" x="7723188" y="2511425"/>
          <p14:tracePt t="78465" x="7237413" y="2484438"/>
          <p14:tracePt t="78475" x="6737350" y="2484438"/>
          <p14:tracePt t="78481" x="6129338" y="2484438"/>
          <p14:tracePt t="78492" x="5495925" y="2484438"/>
          <p14:tracePt t="78496" x="5292725" y="2484438"/>
          <p14:tracePt t="78505" x="4456113" y="2484438"/>
          <p14:tracePt t="78516" x="4037013" y="2484438"/>
          <p14:tracePt t="78521" x="3617913" y="2484438"/>
          <p14:tracePt t="78531" x="3267075" y="2524125"/>
          <p14:tracePt t="78535" x="3132138" y="2551113"/>
          <p14:tracePt t="78548" x="2632075" y="2700338"/>
          <p14:tracePt t="78558" x="2389188" y="2808288"/>
          <p14:tracePt t="78560" x="2200275" y="2901950"/>
          <p14:tracePt t="78572" x="2011363" y="3009900"/>
          <p14:tracePt t="78577" x="1944688" y="3063875"/>
          <p14:tracePt t="78588" x="1768475" y="3252788"/>
          <p14:tracePt t="78597" x="1674813" y="3402013"/>
          <p14:tracePt t="78603" x="1647825" y="3536950"/>
          <p14:tracePt t="78611" x="1620838" y="3725863"/>
          <p14:tracePt t="78618" x="1620838" y="3821113"/>
          <p14:tracePt t="78627" x="1620838" y="4157663"/>
          <p14:tracePt t="78637" x="1620838" y="4360863"/>
          <p14:tracePt t="78641" x="1647825" y="4562475"/>
          <p14:tracePt t="78651" x="1701800" y="4765675"/>
          <p14:tracePt t="78657" x="1755775" y="4873625"/>
          <p14:tracePt t="78666" x="1930400" y="5184775"/>
          <p14:tracePt t="78679" x="2065338" y="5346700"/>
          <p14:tracePt t="78682" x="2173288" y="5481638"/>
          <p14:tracePt t="78693" x="2268538" y="5602288"/>
          <p14:tracePt t="78696" x="2308225" y="5643563"/>
          <p14:tracePt t="78708" x="2457450" y="5832475"/>
          <p14:tracePt t="78717" x="2592388" y="5967413"/>
          <p14:tracePt t="78723" x="2686050" y="6034088"/>
          <p14:tracePt t="78733" x="2795588" y="6129338"/>
          <p14:tracePt t="78737" x="2835275" y="6142038"/>
          <p14:tracePt t="78747" x="3051175" y="6318250"/>
          <p14:tracePt t="78757" x="3240088" y="6426200"/>
          <p14:tracePt t="78763" x="3402013" y="6507163"/>
          <p14:tracePt t="78773" x="3578225" y="6573838"/>
          <p14:tracePt t="78779" x="3644900" y="6600825"/>
          <p14:tracePt t="78790" x="4010025" y="6696075"/>
          <p14:tracePt t="78801" x="4132263" y="6735763"/>
          <p14:tracePt t="78803" x="4333875" y="6750050"/>
          <p14:tracePt t="78813" x="4564063" y="6789738"/>
          <p14:tracePt t="78819" x="4699000" y="6804025"/>
          <p14:tracePt t="78878" x="7546975" y="6426200"/>
          <p14:tracePt t="78883" x="7993063" y="6210300"/>
          <p14:tracePt t="78895" x="8559800" y="5940425"/>
          <p14:tracePt t="78901" x="8721725" y="5872163"/>
          <p14:tracePt t="78908" x="9369425" y="5548313"/>
          <p14:tracePt t="78919" x="9775825" y="5332413"/>
          <p14:tracePt t="78925" x="10018713" y="5157788"/>
          <p14:tracePt t="78935" x="10207625" y="5048250"/>
          <p14:tracePt t="78939" x="10261600" y="4981575"/>
          <p14:tracePt t="78949" x="10315575" y="4846638"/>
          <p14:tracePt t="78959" x="10315575" y="4805363"/>
          <p14:tracePt t="78964" x="10315575" y="4751388"/>
          <p14:tracePt t="78976" x="10288588" y="4697413"/>
          <p14:tracePt t="78980" x="10247313" y="4657725"/>
          <p14:tracePt t="78989" x="10126663" y="4589463"/>
          <p14:tracePt t="79000" x="10004425" y="4549775"/>
          <p14:tracePt t="79005" x="9910763" y="4508500"/>
          <p14:tracePt t="79015" x="9788525" y="4495800"/>
          <p14:tracePt t="79021" x="9748838" y="4495800"/>
          <p14:tracePt t="79031" x="9545638" y="4441825"/>
          <p14:tracePt t="79041" x="9423400" y="4441825"/>
          <p14:tracePt t="79045" x="9315450" y="4441825"/>
          <p14:tracePt t="79055" x="9221788" y="4441825"/>
          <p14:tracePt t="79062" x="9180513" y="4441825"/>
          <p14:tracePt t="79072" x="9032875" y="4441825"/>
          <p14:tracePt t="79081" x="8964613" y="4441825"/>
          <p14:tracePt t="79085" x="8897938" y="4441825"/>
          <p14:tracePt t="79096" x="8843963" y="4441825"/>
          <p14:tracePt t="79101" x="8802688" y="4441825"/>
          <p14:tracePt t="79111" x="8721725" y="4441825"/>
          <p14:tracePt t="79121" x="8667750" y="4441825"/>
          <p14:tracePt t="79126" x="8601075" y="4441825"/>
          <p14:tracePt t="79138" x="8559800" y="4441825"/>
          <p14:tracePt t="79142" x="8547100" y="4441825"/>
          <p14:tracePt t="79151" x="8493125" y="4441825"/>
          <p14:tracePt t="79161" x="8478838" y="4441825"/>
          <p14:tracePt t="79167" x="8424863" y="4441825"/>
          <p14:tracePt t="79178" x="8397875" y="4441825"/>
          <p14:tracePt t="79182" x="8385175" y="4441825"/>
          <p14:tracePt t="79202" x="8358188" y="4441825"/>
          <p14:tracePt t="79208" x="8343900" y="4441825"/>
          <p14:tracePt t="79219" x="8331200" y="4427538"/>
          <p14:tracePt t="79224" x="8316913" y="4427538"/>
          <p14:tracePt t="79230" x="8223250" y="4414838"/>
          <p14:tracePt t="79243" x="8208963" y="4400550"/>
          <p14:tracePt t="79248" x="8169275" y="4400550"/>
          <p14:tracePt t="79935" x="8142288" y="4373563"/>
          <p14:tracePt t="79942" x="8086725" y="4265613"/>
          <p14:tracePt t="79948" x="7966075" y="4076700"/>
          <p14:tracePt t="79959" x="7870825" y="3914775"/>
          <p14:tracePt t="79962" x="7831138" y="3833813"/>
          <p14:tracePt t="79974" x="7588250" y="3470275"/>
          <p14:tracePt t="79984" x="7480300" y="3279775"/>
          <p14:tracePt t="79989" x="7345363" y="3090863"/>
          <p14:tracePt t="80000" x="7142163" y="2781300"/>
          <p14:tracePt t="80005" x="7048500" y="2632075"/>
          <p14:tracePt t="80012" x="6575425" y="1903413"/>
          <p14:tracePt t="80023" x="6156325" y="1228725"/>
          <p14:tracePt t="80029" x="5724525" y="500063"/>
        </p14:tracePtLst>
      </p14:laserTraceLst>
    </p:ext>
  </p:extLs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58BB074F024B4C9F4DEDAF9EE8494F" ma:contentTypeVersion="19" ma:contentTypeDescription="Create a new document." ma:contentTypeScope="" ma:versionID="fb0f4f0c46a349d751d2d04573ad8828">
  <xsd:schema xmlns:xsd="http://www.w3.org/2001/XMLSchema" xmlns:xs="http://www.w3.org/2001/XMLSchema" xmlns:p="http://schemas.microsoft.com/office/2006/metadata/properties" xmlns:ns2="d3693f31-1697-4712-94e4-98d9a512279d" xmlns:ns3="2fb070fe-5f40-43af-ac81-7d802a46ed39" xmlns:ns4="2f5f6eb6-ef45-4cc7-acd1-315704ade2e7" targetNamespace="http://schemas.microsoft.com/office/2006/metadata/properties" ma:root="true" ma:fieldsID="217150e202db50167f8d59e2f3cd664d" ns2:_="" ns3:_="" ns4:_="">
    <xsd:import namespace="d3693f31-1697-4712-94e4-98d9a512279d"/>
    <xsd:import namespace="2fb070fe-5f40-43af-ac81-7d802a46ed39"/>
    <xsd:import namespace="2f5f6eb6-ef45-4cc7-acd1-315704ade2e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Texto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3f31-1697-4712-94e4-98d9a51227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070fe-5f40-43af-ac81-7d802a46ed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ff1a7de-0354-4fe7-a65a-68130dd040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Texto" ma:index="25" nillable="true" ma:displayName="Texto" ma:format="Dropdown" ma:internalName="Texto">
      <xsd:simpleType>
        <xsd:restriction base="dms:Text">
          <xsd:maxLength value="255"/>
        </xsd:restrict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5f6eb6-ef45-4cc7-acd1-315704ade2e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7cb30e7-c8a9-4781-a850-8a7d142a2e84}" ma:internalName="TaxCatchAll" ma:showField="CatchAllData" ma:web="d3693f31-1697-4712-94e4-98d9a51227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b070fe-5f40-43af-ac81-7d802a46ed39">
      <Terms xmlns="http://schemas.microsoft.com/office/infopath/2007/PartnerControls"/>
    </lcf76f155ced4ddcb4097134ff3c332f>
    <TaxCatchAll xmlns="2f5f6eb6-ef45-4cc7-acd1-315704ade2e7" xsi:nil="true"/>
    <Texto xmlns="2fb070fe-5f40-43af-ac81-7d802a46ed39" xsi:nil="true"/>
  </documentManagement>
</p:properties>
</file>

<file path=customXml/itemProps1.xml><?xml version="1.0" encoding="utf-8"?>
<ds:datastoreItem xmlns:ds="http://schemas.openxmlformats.org/officeDocument/2006/customXml" ds:itemID="{4876BA8C-048A-432A-B4B1-1B3539BA5C0C}"/>
</file>

<file path=customXml/itemProps2.xml><?xml version="1.0" encoding="utf-8"?>
<ds:datastoreItem xmlns:ds="http://schemas.openxmlformats.org/officeDocument/2006/customXml" ds:itemID="{A9CCF3F4-A7AC-4BB8-B9F7-FE69B151F08D}"/>
</file>

<file path=customXml/itemProps3.xml><?xml version="1.0" encoding="utf-8"?>
<ds:datastoreItem xmlns:ds="http://schemas.openxmlformats.org/officeDocument/2006/customXml" ds:itemID="{EF9AE3DF-E3CC-4476-9B2C-15A586D2416A}"/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541</Words>
  <Application>Microsoft Office PowerPoint</Application>
  <PresentationFormat>Panorámica</PresentationFormat>
  <Paragraphs>61</Paragraphs>
  <Slides>10</Slides>
  <Notes>5</Notes>
  <HiddenSlides>0</HiddenSlides>
  <MMClips>9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Andrés Felipe Diaz Barreto</dc:creator>
  <cp:lastModifiedBy>Andres Diaz</cp:lastModifiedBy>
  <cp:revision>1</cp:revision>
  <dcterms:created xsi:type="dcterms:W3CDTF">2023-03-22T00:22:27Z</dcterms:created>
  <dcterms:modified xsi:type="dcterms:W3CDTF">2025-02-05T00:18:28Z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0x010100A758BB074F024B4C9F4DEDAF9EE8494F</vt:lpwstr>
  </property>
</Properties>
</file>