
<file path=[Content_Types].xml><?xml version="1.0" encoding="utf-8"?>
<Types xmlns="http://schemas.openxmlformats.org/package/2006/content-types">
  <Default Extension="xlsm" ContentType="application/vnd.ms-excel.sheet.macroEnabled.12"/>
  <Default Extension="jpeg" ContentType="image/jpeg"/>
  <Default Extension="rels" ContentType="application/vnd.openxmlformats-package.relationships+xml"/>
  <Default Extension="wmf" ContentType="image/x-wmf"/>
  <Default Extension="xlsb" ContentType="application/vnd.ms-excel.sheet.binary.macroEnabled.12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10" Type="http://schemas.openxmlformats.org/officeDocument/2006/relationships/customXml" Target="../customXml/item3.xml"/><Relationship Id="rId4" Type="http://schemas.openxmlformats.org/officeDocument/2006/relationships/viewProps" Target="viewProps.xml"/><Relationship Id="rId9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na Lombardi Valle" userId="ab629b4c-b0ae-4bbb-8d08-4290ed247371" providerId="ADAL" clId="{0D87344C-5C82-4050-B1DB-BACF55D5361B}"/>
    <pc:docChg chg="custSel modSld">
      <pc:chgData name="Gina Lombardi Valle" userId="ab629b4c-b0ae-4bbb-8d08-4290ed247371" providerId="ADAL" clId="{0D87344C-5C82-4050-B1DB-BACF55D5361B}" dt="2022-03-10T04:26:59.890" v="1" actId="478"/>
      <pc:docMkLst>
        <pc:docMk/>
      </pc:docMkLst>
      <pc:sldChg chg="delSp mod">
        <pc:chgData name="Gina Lombardi Valle" userId="ab629b4c-b0ae-4bbb-8d08-4290ed247371" providerId="ADAL" clId="{0D87344C-5C82-4050-B1DB-BACF55D5361B}" dt="2022-03-10T04:26:59.890" v="1" actId="478"/>
        <pc:sldMkLst>
          <pc:docMk/>
          <pc:sldMk cId="3248184155" sldId="256"/>
        </pc:sldMkLst>
        <pc:spChg chg="del">
          <ac:chgData name="Gina Lombardi Valle" userId="ab629b4c-b0ae-4bbb-8d08-4290ed247371" providerId="ADAL" clId="{0D87344C-5C82-4050-B1DB-BACF55D5361B}" dt="2022-03-10T04:26:59.890" v="1" actId="478"/>
          <ac:spMkLst>
            <pc:docMk/>
            <pc:sldMk cId="3248184155" sldId="256"/>
            <ac:spMk id="9" creationId="{3E84B1B0-A511-4378-B082-084350AA3718}"/>
          </ac:spMkLst>
        </pc:spChg>
        <pc:graphicFrameChg chg="del">
          <ac:chgData name="Gina Lombardi Valle" userId="ab629b4c-b0ae-4bbb-8d08-4290ed247371" providerId="ADAL" clId="{0D87344C-5C82-4050-B1DB-BACF55D5361B}" dt="2022-03-10T04:26:56.567" v="0" actId="478"/>
          <ac:graphicFrameMkLst>
            <pc:docMk/>
            <pc:sldMk cId="3248184155" sldId="256"/>
            <ac:graphicFrameMk id="10" creationId="{43EEAB80-9D2E-4B62-9760-20996BFC3222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2258E1-8D3C-4C28-B10F-F3F52CCADB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C5CE752-3198-43ED-83D6-F8B74D619C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106A7F-106D-4202-B401-4FF998265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316D-1B77-4482-9666-4EC3C897D8DB}" type="datetimeFigureOut">
              <a:rPr lang="es-PE" smtClean="0"/>
              <a:t>9/03/2022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175CB8-4C07-49DF-B40F-98BA4681F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817716-366B-4D8F-83CD-4496740B5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FE376-182B-4DCC-9931-7A67E706EFB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68558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075F79-25BD-4FCA-AA4B-FFF6CB71F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2C07D96-68B7-4A45-A069-657B0C2C6C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3F3948-FEDE-42B2-B4DD-B4EDEC041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316D-1B77-4482-9666-4EC3C897D8DB}" type="datetimeFigureOut">
              <a:rPr lang="es-PE" smtClean="0"/>
              <a:t>9/03/2022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029561F-F924-4A6C-B329-28AA2BB0B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5B4E59-DE6B-4FD6-ABA2-C9E6F2852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FE376-182B-4DCC-9931-7A67E706EFB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0112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6BBAC56-1841-4573-A694-17532667D4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5E1A8BD-A70C-4EFD-818F-334A6C1CFB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8424A3-2864-4877-8D9F-D4C31193E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316D-1B77-4482-9666-4EC3C897D8DB}" type="datetimeFigureOut">
              <a:rPr lang="es-PE" smtClean="0"/>
              <a:t>9/03/2022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1DF0CE-B0DF-4877-99D4-33BEACE70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A51368-4A90-4A01-B285-C9CBB6360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FE376-182B-4DCC-9931-7A67E706EFB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63492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A78B14-3C03-41FC-A3E7-B85A8558C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97F3EE-07B5-4BD0-BD25-5F4F9DBA9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D538F6-4ECF-4402-8BD7-CC39C1549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316D-1B77-4482-9666-4EC3C897D8DB}" type="datetimeFigureOut">
              <a:rPr lang="es-PE" smtClean="0"/>
              <a:t>9/03/2022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BF894C3-1E79-41E6-BF8D-9095D6B7E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3DFD11-0C12-4104-951F-99EA46497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FE376-182B-4DCC-9931-7A67E706EFB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46888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76C9A3-DA15-4DE1-B594-4CC953DF8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BDD5C29-BA10-468C-A649-8193238242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4400E2-5644-4290-A6D4-3E2455FC8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316D-1B77-4482-9666-4EC3C897D8DB}" type="datetimeFigureOut">
              <a:rPr lang="es-PE" smtClean="0"/>
              <a:t>9/03/2022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4EF98E-2EB1-4551-9049-B3915DE09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C8E777-C144-434E-A8E9-E478FE91D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FE376-182B-4DCC-9931-7A67E706EFB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10242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A0405C-03EE-475F-8454-600EA5A3E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4AA196-617D-48B8-AB40-6570491024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469E99F-A357-4AB7-B3BE-9201C4D373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109577-23B5-485F-9046-077F896AB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316D-1B77-4482-9666-4EC3C897D8DB}" type="datetimeFigureOut">
              <a:rPr lang="es-PE" smtClean="0"/>
              <a:t>9/03/2022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656C780-E415-490E-A798-9CDF25934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9BE190-1E5C-4196-98D4-10D06B733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FE376-182B-4DCC-9931-7A67E706EFB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7493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ED41D5-307A-46A5-B87E-0BEA0C84A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C01954-4112-4E0F-A4D7-83EE572810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99D84E8-857A-4438-BC2A-4D7DFB37F3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631FD53-B91E-4D2A-B595-41E6C75803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EBF9A44-F120-40A3-9916-652145C371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E716666-17BC-4AB8-AC09-DEF70A3D0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316D-1B77-4482-9666-4EC3C897D8DB}" type="datetimeFigureOut">
              <a:rPr lang="es-PE" smtClean="0"/>
              <a:t>9/03/2022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F433707-24B0-44BF-9E78-AF65F0650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80EF837-1859-4487-8934-FCA89316F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FE376-182B-4DCC-9931-7A67E706EFB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12485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450BC8-8043-4EAF-8CC1-4A319DC54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3687B10-9453-4812-9970-D4541047E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316D-1B77-4482-9666-4EC3C897D8DB}" type="datetimeFigureOut">
              <a:rPr lang="es-PE" smtClean="0"/>
              <a:t>9/03/2022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40FE366-412C-4D4A-99A6-1208D9DE9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A0CB6A8-2DFA-404F-85D6-051596BA2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FE376-182B-4DCC-9931-7A67E706EFB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0284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FA426A9-4BA0-440C-8380-34B05A780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316D-1B77-4482-9666-4EC3C897D8DB}" type="datetimeFigureOut">
              <a:rPr lang="es-PE" smtClean="0"/>
              <a:t>9/03/2022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CE27B1C-B6D6-4AA6-B395-CF889919A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34E5094-5621-4692-9F93-54C31A86B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FE376-182B-4DCC-9931-7A67E706EFB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742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36F7D-C3DB-43BE-A3B1-C261F4258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1F477F-DA41-4D63-9A20-35F0ECCF0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889870C-641B-4C06-AD80-E93F4D8B38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C127C47-C64D-416A-9B6C-19A3604F8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316D-1B77-4482-9666-4EC3C897D8DB}" type="datetimeFigureOut">
              <a:rPr lang="es-PE" smtClean="0"/>
              <a:t>9/03/2022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E92C330-D62A-4E34-A96D-D48B403B5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3EECE44-25E6-44F3-AD7D-365744B87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FE376-182B-4DCC-9931-7A67E706EFB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83384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4DA1E9-E4A2-4FBE-9B56-9429F0E0F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2320734-0443-424B-B11F-E2A0AEEB21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96A247A-972B-4C63-B9C0-5E64E89D8F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D1FE0C0-AF27-4665-B1E8-27AD521DC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316D-1B77-4482-9666-4EC3C897D8DB}" type="datetimeFigureOut">
              <a:rPr lang="es-PE" smtClean="0"/>
              <a:t>9/03/2022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F064F99-8212-478D-B7EB-EF2DA7520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0326D5D-0577-49C0-9860-C63BB4B74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FE376-182B-4DCC-9931-7A67E706EFB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9460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171AA2B-0EF3-4C96-B41F-3531DBFB6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ACA0858-7D11-4D74-85D1-49991496F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1DE744-8BEB-4129-A39F-ACEE0ED14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1316D-1B77-4482-9666-4EC3C897D8DB}" type="datetimeFigureOut">
              <a:rPr lang="es-PE" smtClean="0"/>
              <a:t>9/03/2022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CD2246-930B-42F0-AE39-95B881AC92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55F230-63F8-4709-95C8-A6570E5170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FE376-182B-4DCC-9931-7A67E706EFB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9175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7" Type="http://schemas.openxmlformats.org/officeDocument/2006/relationships/image" Target="../media/image3.wmf"/><Relationship Id="rId2" Type="http://schemas.openxmlformats.org/officeDocument/2006/relationships/package" Target="../embeddings/Microsoft_Excel_Binary_Worksheet.xlsb"/><Relationship Id="rId1" Type="http://schemas.openxmlformats.org/officeDocument/2006/relationships/slideLayout" Target="../slideLayouts/slideLayout1.xml"/><Relationship Id="rId6" Type="http://schemas.openxmlformats.org/officeDocument/2006/relationships/package" Target="../embeddings/Microsoft_Excel_Macro-Enabled_Worksheet.xlsm"/><Relationship Id="rId5" Type="http://schemas.openxmlformats.org/officeDocument/2006/relationships/image" Target="../media/image2.wmf"/><Relationship Id="rId4" Type="http://schemas.openxmlformats.org/officeDocument/2006/relationships/package" Target="../embeddings/Microsoft_Excel_Binary_Worksheet1.xlsb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59E51E62-641E-4E33-A155-C226ECF7CB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1261800"/>
              </p:ext>
            </p:extLst>
          </p:nvPr>
        </p:nvGraphicFramePr>
        <p:xfrm>
          <a:off x="3347544" y="3719566"/>
          <a:ext cx="1849821" cy="1560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nary Worksheet" showAsIcon="1" r:id="rId2" imgW="914400" imgH="771480" progId="Excel.SheetBinaryMacroEnabled.12">
                  <p:embed/>
                </p:oleObj>
              </mc:Choice>
              <mc:Fallback>
                <p:oleObj name="Binary Worksheet" showAsIcon="1" r:id="rId2" imgW="914400" imgH="771480" progId="Excel.SheetBinaryMacroEnabled.12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59E51E62-641E-4E33-A155-C226ECF7CB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347544" y="3719566"/>
                        <a:ext cx="1849821" cy="15607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31F9CBD2-9913-44D4-A5AA-CDDCBAD52D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6788949"/>
              </p:ext>
            </p:extLst>
          </p:nvPr>
        </p:nvGraphicFramePr>
        <p:xfrm>
          <a:off x="6768661" y="3719565"/>
          <a:ext cx="1849822" cy="1560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nary Worksheet" showAsIcon="1" r:id="rId4" imgW="914400" imgH="771480" progId="Excel.SheetBinaryMacroEnabled.12">
                  <p:embed/>
                </p:oleObj>
              </mc:Choice>
              <mc:Fallback>
                <p:oleObj name="Binary Worksheet" showAsIcon="1" r:id="rId4" imgW="914400" imgH="771480" progId="Excel.SheetBinaryMacroEnabled.12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31F9CBD2-9913-44D4-A5AA-CDDCBAD52D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68661" y="3719565"/>
                        <a:ext cx="1849822" cy="1560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98554F05-3F52-4302-9F65-7E1D942647D7}"/>
              </a:ext>
            </a:extLst>
          </p:cNvPr>
          <p:cNvSpPr txBox="1"/>
          <p:nvPr/>
        </p:nvSpPr>
        <p:spPr>
          <a:xfrm>
            <a:off x="2848304" y="2758965"/>
            <a:ext cx="2632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latin typeface="TT Commons ExtraBold" panose="02000903030000020004" pitchFamily="2" charset="0"/>
              </a:rPr>
              <a:t>HEBASH</a:t>
            </a:r>
            <a:endParaRPr lang="es-PE" sz="3600" dirty="0">
              <a:latin typeface="TT Commons ExtraBold" panose="02000903030000020004" pitchFamily="2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CACD386-C39F-4949-8281-986BF82E7C9C}"/>
              </a:ext>
            </a:extLst>
          </p:cNvPr>
          <p:cNvSpPr txBox="1"/>
          <p:nvPr/>
        </p:nvSpPr>
        <p:spPr>
          <a:xfrm>
            <a:off x="6377151" y="2758964"/>
            <a:ext cx="2632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latin typeface="TT Commons ExtraBold" panose="02000903030000020004" pitchFamily="2" charset="0"/>
              </a:rPr>
              <a:t>HEMAQ</a:t>
            </a:r>
            <a:endParaRPr lang="es-PE" sz="3600" dirty="0">
              <a:latin typeface="TT Commons ExtraBold" panose="02000903030000020004" pitchFamily="2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04F2CA6-5351-4154-8D22-81E2A16F8089}"/>
              </a:ext>
            </a:extLst>
          </p:cNvPr>
          <p:cNvSpPr txBox="1"/>
          <p:nvPr/>
        </p:nvSpPr>
        <p:spPr>
          <a:xfrm>
            <a:off x="0" y="2758963"/>
            <a:ext cx="2632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latin typeface="TT Commons ExtraBold" panose="02000903030000020004" pitchFamily="2" charset="0"/>
              </a:rPr>
              <a:t>CALMAQ</a:t>
            </a:r>
            <a:endParaRPr lang="es-PE" sz="3600" dirty="0">
              <a:latin typeface="TT Commons ExtraBold" panose="02000903030000020004" pitchFamily="2" charset="0"/>
            </a:endParaRPr>
          </a:p>
        </p:txBody>
      </p:sp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id="{32322CBB-20D4-4721-AC39-5F2A4FF033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9764938"/>
              </p:ext>
            </p:extLst>
          </p:nvPr>
        </p:nvGraphicFramePr>
        <p:xfrm>
          <a:off x="499242" y="3719565"/>
          <a:ext cx="1849822" cy="1560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showAsIcon="1" r:id="rId6" imgW="914400" imgH="771480" progId="Excel.SheetMacroEnabled.12">
                  <p:embed/>
                </p:oleObj>
              </mc:Choice>
              <mc:Fallback>
                <p:oleObj name="Macro-Enabled Worksheet" showAsIcon="1" r:id="rId6" imgW="914400" imgH="771480" progId="Excel.SheetMacroEnabled.12">
                  <p:embed/>
                  <p:pic>
                    <p:nvPicPr>
                      <p:cNvPr id="15" name="Objeto 14">
                        <a:extLst>
                          <a:ext uri="{FF2B5EF4-FFF2-40B4-BE49-F238E27FC236}">
                            <a16:creationId xmlns:a16="http://schemas.microsoft.com/office/drawing/2014/main" id="{32322CBB-20D4-4721-AC39-5F2A4FF033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9242" y="3719565"/>
                        <a:ext cx="1849822" cy="1560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uadroTexto 15">
            <a:extLst>
              <a:ext uri="{FF2B5EF4-FFF2-40B4-BE49-F238E27FC236}">
                <a16:creationId xmlns:a16="http://schemas.microsoft.com/office/drawing/2014/main" id="{DEFE207C-61F5-4E68-B996-B45249DB0B4E}"/>
              </a:ext>
            </a:extLst>
          </p:cNvPr>
          <p:cNvSpPr txBox="1"/>
          <p:nvPr/>
        </p:nvSpPr>
        <p:spPr>
          <a:xfrm>
            <a:off x="898634" y="599090"/>
            <a:ext cx="97430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latin typeface="TT Commons" panose="02000506030000020004" pitchFamily="2" charset="0"/>
              </a:rPr>
              <a:t>Para descargar las herramientas haga doble </a:t>
            </a:r>
            <a:r>
              <a:rPr lang="es-ES" sz="2800" dirty="0" err="1">
                <a:latin typeface="TT Commons" panose="02000506030000020004" pitchFamily="2" charset="0"/>
              </a:rPr>
              <a:t>click</a:t>
            </a:r>
            <a:r>
              <a:rPr lang="es-ES" sz="2800" dirty="0">
                <a:latin typeface="TT Commons" panose="02000506030000020004" pitchFamily="2" charset="0"/>
              </a:rPr>
              <a:t> en el icono de Excel de la herramienta, ábrala en su computador y grábela.</a:t>
            </a:r>
            <a:endParaRPr lang="es-PE" sz="2800" dirty="0">
              <a:latin typeface="TT Commons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1841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758BB074F024B4C9F4DEDAF9EE8494F" ma:contentTypeVersion="13" ma:contentTypeDescription="Crear nuevo documento." ma:contentTypeScope="" ma:versionID="453738a24ddfd4fed1fa4ae10411f12d">
  <xsd:schema xmlns:xsd="http://www.w3.org/2001/XMLSchema" xmlns:xs="http://www.w3.org/2001/XMLSchema" xmlns:p="http://schemas.microsoft.com/office/2006/metadata/properties" xmlns:ns2="d3693f31-1697-4712-94e4-98d9a512279d" xmlns:ns3="2fb070fe-5f40-43af-ac81-7d802a46ed39" targetNamespace="http://schemas.microsoft.com/office/2006/metadata/properties" ma:root="true" ma:fieldsID="3c9bf5f77c172a34cdf7cf17a11761c0" ns2:_="" ns3:_="">
    <xsd:import namespace="d3693f31-1697-4712-94e4-98d9a512279d"/>
    <xsd:import namespace="2fb070fe-5f40-43af-ac81-7d802a46ed3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693f31-1697-4712-94e4-98d9a512279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b070fe-5f40-43af-ac81-7d802a46ed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8D1B476-B655-4428-9307-22B74C4D00CF}"/>
</file>

<file path=customXml/itemProps2.xml><?xml version="1.0" encoding="utf-8"?>
<ds:datastoreItem xmlns:ds="http://schemas.openxmlformats.org/officeDocument/2006/customXml" ds:itemID="{9B688EA7-DA38-465C-8C61-3EB661C4A5C2}"/>
</file>

<file path=customXml/itemProps3.xml><?xml version="1.0" encoding="utf-8"?>
<ds:datastoreItem xmlns:ds="http://schemas.openxmlformats.org/officeDocument/2006/customXml" ds:itemID="{6DA322C4-9142-4BDD-A5F0-40BDD56B03C4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26</Words>
  <Application>Microsoft Office PowerPoint</Application>
  <PresentationFormat>Panorámica</PresentationFormat>
  <Paragraphs>4</Paragraphs>
  <Slides>1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TT Commons</vt:lpstr>
      <vt:lpstr>TT Commons ExtraBold</vt:lpstr>
      <vt:lpstr>Tema de Office</vt:lpstr>
      <vt:lpstr>Binary Worksheet</vt:lpstr>
      <vt:lpstr>Macro-Enabled Worksheet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Gina Lombardi Valle</dc:creator>
  <cp:lastModifiedBy>Gina Lombardi Valle</cp:lastModifiedBy>
  <cp:revision>1</cp:revision>
  <dcterms:created xsi:type="dcterms:W3CDTF">2022-03-10T04:16:53Z</dcterms:created>
  <dcterms:modified xsi:type="dcterms:W3CDTF">2022-03-10T04:27:02Z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0x010100A758BB074F024B4C9F4DEDAF9EE8494F</vt:lpwstr>
  </property>
</Properties>
</file>